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29"/>
  </p:notesMasterIdLst>
  <p:sldIdLst>
    <p:sldId id="288" r:id="rId3"/>
    <p:sldId id="267" r:id="rId4"/>
    <p:sldId id="299" r:id="rId5"/>
    <p:sldId id="257" r:id="rId6"/>
    <p:sldId id="272" r:id="rId7"/>
    <p:sldId id="268" r:id="rId8"/>
    <p:sldId id="294" r:id="rId9"/>
    <p:sldId id="287" r:id="rId10"/>
    <p:sldId id="284" r:id="rId11"/>
    <p:sldId id="275" r:id="rId12"/>
    <p:sldId id="285" r:id="rId13"/>
    <p:sldId id="289" r:id="rId14"/>
    <p:sldId id="290" r:id="rId15"/>
    <p:sldId id="300" r:id="rId16"/>
    <p:sldId id="301" r:id="rId17"/>
    <p:sldId id="302" r:id="rId18"/>
    <p:sldId id="297" r:id="rId19"/>
    <p:sldId id="278" r:id="rId20"/>
    <p:sldId id="282" r:id="rId21"/>
    <p:sldId id="269" r:id="rId22"/>
    <p:sldId id="298" r:id="rId23"/>
    <p:sldId id="283" r:id="rId24"/>
    <p:sldId id="295" r:id="rId25"/>
    <p:sldId id="296" r:id="rId26"/>
    <p:sldId id="265" r:id="rId27"/>
    <p:sldId id="258" r:id="rId2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a:srgbClr val="6ADBD9"/>
    <a:srgbClr val="02BAB1"/>
    <a:srgbClr val="66CCFF"/>
    <a:srgbClr val="DDDDDD"/>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p:cViewPr>
        <p:scale>
          <a:sx n="70" d="100"/>
          <a:sy n="70" d="100"/>
        </p:scale>
        <p:origin x="-504" y="-48"/>
      </p:cViewPr>
      <p:guideLst>
        <p:guide orient="horz" pos="2160"/>
        <p:guide pos="3840"/>
      </p:guideLst>
    </p:cSldViewPr>
  </p:slideViewPr>
  <p:notesTextViewPr>
    <p:cViewPr>
      <p:scale>
        <a:sx n="1" d="1"/>
        <a:sy n="1" d="1"/>
      </p:scale>
      <p:origin x="0" y="0"/>
    </p:cViewPr>
  </p:notesTextViewPr>
  <p:sorterViewPr>
    <p:cViewPr>
      <p:scale>
        <a:sx n="100" d="100"/>
        <a:sy n="100" d="100"/>
      </p:scale>
      <p:origin x="0" y="724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02BAB1"/>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Recebidas</a:t>
          </a:r>
        </a:p>
        <a:p>
          <a:r>
            <a:rPr lang="pt-BR" sz="1200" dirty="0">
              <a:solidFill>
                <a:srgbClr val="434343"/>
              </a:solidFill>
              <a:latin typeface="Open Sans" panose="020B0604020202020204" charset="0"/>
              <a:ea typeface="Open Sans" panose="020B0604020202020204" charset="0"/>
              <a:cs typeface="Open Sans" panose="020B0604020202020204" charset="0"/>
            </a:rPr>
            <a:t>300</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6ADBD9">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Construídas</a:t>
          </a:r>
        </a:p>
        <a:p>
          <a:r>
            <a:rPr lang="pt-BR" sz="1200" dirty="0">
              <a:solidFill>
                <a:srgbClr val="434343"/>
              </a:solidFill>
              <a:latin typeface="Open Sans" panose="020B0604020202020204" charset="0"/>
              <a:ea typeface="Open Sans" panose="020B0604020202020204" charset="0"/>
              <a:cs typeface="Open Sans" panose="020B0604020202020204" charset="0"/>
            </a:rPr>
            <a:t>+30 = 330</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CCECFF">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Análise Exploratória </a:t>
          </a:r>
        </a:p>
        <a:p>
          <a:r>
            <a:rPr lang="pt-BR" sz="1200" dirty="0">
              <a:solidFill>
                <a:srgbClr val="434343"/>
              </a:solidFill>
              <a:latin typeface="Open Sans" panose="020B0604020202020204" charset="0"/>
              <a:ea typeface="Open Sans" panose="020B0604020202020204" charset="0"/>
              <a:cs typeface="Open Sans" panose="020B0604020202020204" charset="0"/>
            </a:rPr>
            <a:t>290</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434343">
            <a:alpha val="90000"/>
          </a:srgbClr>
        </a:solidFill>
      </dgm:spPr>
      <dgm:t>
        <a:bodyPr/>
        <a:lstStyle/>
        <a:p>
          <a:r>
            <a:rPr lang="pt-BR" sz="1200" dirty="0">
              <a:latin typeface="Open Sans" panose="020B0604020202020204" charset="0"/>
              <a:ea typeface="Open Sans" panose="020B0604020202020204" charset="0"/>
              <a:cs typeface="Open Sans" panose="020B0604020202020204" charset="0"/>
            </a:rPr>
            <a:t>Modelo final </a:t>
          </a:r>
        </a:p>
        <a:p>
          <a:r>
            <a:rPr lang="pt-BR" sz="1200" dirty="0">
              <a:latin typeface="Open Sans" panose="020B0604020202020204" charset="0"/>
              <a:ea typeface="Open Sans" panose="020B0604020202020204" charset="0"/>
              <a:cs typeface="Open Sans" panose="020B0604020202020204" charset="0"/>
            </a:rPr>
            <a:t>17</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chemeClr val="bg1">
            <a:lumMod val="65000"/>
            <a:alpha val="89804"/>
          </a:schemeClr>
        </a:solidFill>
      </dgm:spPr>
      <dgm:t>
        <a:bodyPr/>
        <a:lstStyle/>
        <a:p>
          <a:r>
            <a:rPr lang="pt-BR" sz="1200" dirty="0">
              <a:latin typeface="Open Sans" panose="020B0604020202020204" charset="0"/>
              <a:ea typeface="Open Sans" panose="020B0604020202020204" charset="0"/>
              <a:cs typeface="Open Sans" panose="020B0604020202020204" charset="0"/>
            </a:rPr>
            <a:t>Análise bivariada</a:t>
          </a:r>
        </a:p>
        <a:p>
          <a:r>
            <a:rPr lang="pt-BR" sz="1200" dirty="0">
              <a:latin typeface="Open Sans" panose="020B0604020202020204" charset="0"/>
              <a:ea typeface="Open Sans" panose="020B0604020202020204" charset="0"/>
              <a:cs typeface="Open Sans" panose="020B0604020202020204" charset="0"/>
            </a:rPr>
            <a:t>200</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t>
        <a:bodyPr/>
        <a:lstStyle/>
        <a:p>
          <a:endParaRPr lang="pt-BR"/>
        </a:p>
      </dgm:t>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t>
        <a:bodyPr/>
        <a:lstStyle/>
        <a:p>
          <a:endParaRPr lang="pt-BR"/>
        </a:p>
      </dgm:t>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t>
        <a:bodyPr/>
        <a:lstStyle/>
        <a:p>
          <a:endParaRPr lang="pt-BR"/>
        </a:p>
      </dgm:t>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t>
        <a:bodyPr/>
        <a:lstStyle/>
        <a:p>
          <a:endParaRPr lang="pt-BR"/>
        </a:p>
      </dgm:t>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t>
        <a:bodyPr/>
        <a:lstStyle/>
        <a:p>
          <a:endParaRPr lang="pt-BR"/>
        </a:p>
      </dgm:t>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t>
        <a:bodyPr/>
        <a:lstStyle/>
        <a:p>
          <a:endParaRPr lang="pt-BR"/>
        </a:p>
      </dgm:t>
    </dgm:pt>
  </dgm:ptLst>
  <dgm:cxnLst>
    <dgm:cxn modelId="{410E58F5-F9C0-4E3D-8CAB-6E47A51F42D4}" srcId="{4AEAD979-5050-459E-BD3C-ECAFA3F49A82}" destId="{CB34E814-D2CB-498C-9534-11C171E4A6F8}" srcOrd="0" destOrd="0" parTransId="{3C5C26F8-5E2E-428A-A923-9A79D4B59306}" sibTransId="{6BED35DB-5AAF-4458-A990-88AD60814EAC}"/>
    <dgm:cxn modelId="{759903D8-00FC-459F-A6F0-C5DADE14D3E3}" srcId="{CB34E814-D2CB-498C-9534-11C171E4A6F8}" destId="{9781E78F-806E-444C-9E3A-7311D41329AA}" srcOrd="3" destOrd="0" parTransId="{B33A90B9-28B1-4669-BD5E-A4159B2F07CA}" sibTransId="{9E834171-4910-4700-8D54-AED2B760CFC1}"/>
    <dgm:cxn modelId="{654D2283-A471-44C4-BA88-EE56C385C007}" type="presOf" srcId="{75CE5DE3-BFB2-4B59-9A0D-3A68ACDAA251}" destId="{5911DBFA-F4D6-4978-B5B3-9802DED67E7B}"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5B9D40E1-3FF9-4FCA-BD96-544CDF008EF6}" srcId="{CB34E814-D2CB-498C-9534-11C171E4A6F8}" destId="{75CE5DE3-BFB2-4B59-9A0D-3A68ACDAA251}" srcOrd="2" destOrd="0" parTransId="{36808FBB-181F-4BFA-9932-72E6938514E1}" sibTransId="{CDC90115-5595-4C3F-B3D3-8EE77E543539}"/>
    <dgm:cxn modelId="{07434C84-C7DC-4954-95F4-1F0E4A4AFD38}" type="presOf" srcId="{9781E78F-806E-444C-9E3A-7311D41329AA}" destId="{09080E76-2DC4-4372-84BC-05C05B395057}" srcOrd="0" destOrd="0" presId="urn:microsoft.com/office/officeart/2005/8/layout/lProcess3"/>
    <dgm:cxn modelId="{499C5C36-2A67-400D-8F52-F13ABA1E38E7}" type="presOf" srcId="{18F66188-C4C0-4FEA-A5FF-C614B8E66967}" destId="{3C02ABC0-7D33-441C-AC29-602574AACD69}" srcOrd="0" destOrd="0" presId="urn:microsoft.com/office/officeart/2005/8/layout/lProcess3"/>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phldr="1" custT="1"/>
      <dgm:spPr>
        <a:solidFill>
          <a:srgbClr val="02BAB1"/>
        </a:solidFill>
      </dgm:spPr>
      <dgm:t>
        <a:bodyPr/>
        <a:lstStyle/>
        <a:p>
          <a:endParaRPr lang="pt-BR" sz="1800" dirty="0">
            <a:solidFill>
              <a:srgbClr val="434343"/>
            </a:solidFill>
            <a:latin typeface="Open Sans" panose="020B0604020202020204" charset="0"/>
            <a:ea typeface="Open Sans" panose="020B0604020202020204" charset="0"/>
            <a:cs typeface="Open Sans" panose="020B0604020202020204" charset="0"/>
          </a:endParaRPr>
        </a:p>
      </dgm:t>
    </dgm:pt>
    <dgm:pt modelId="{3C5C26F8-5E2E-428A-A923-9A79D4B59306}" type="parTrans" cxnId="{410E58F5-F9C0-4E3D-8CAB-6E47A51F42D4}">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F329120C-BED4-4DA7-B3EA-E3186842C2C1}">
      <dgm:prSet phldrT="[Texto]" phldr="1" custT="1"/>
      <dgm:spPr>
        <a:solidFill>
          <a:srgbClr val="6ADBD9">
            <a:alpha val="89804"/>
          </a:srgbClr>
        </a:solidFill>
      </dgm:spPr>
      <dgm:t>
        <a:bodyPr/>
        <a:lstStyle/>
        <a:p>
          <a:endParaRPr lang="pt-BR" sz="1600">
            <a:solidFill>
              <a:srgbClr val="434343"/>
            </a:solidFill>
            <a:latin typeface="Open Sans" panose="020B0604020202020204" charset="0"/>
            <a:ea typeface="Open Sans" panose="020B0604020202020204" charset="0"/>
            <a:cs typeface="Open Sans" panose="020B0604020202020204" charset="0"/>
          </a:endParaRPr>
        </a:p>
      </dgm:t>
    </dgm:pt>
    <dgm:pt modelId="{854268E7-5E51-4913-BDA1-BB438156D8DA}" type="parTrans" cxnId="{38215091-779E-45CF-8968-7E494B93AA74}">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18F66188-C4C0-4FEA-A5FF-C614B8E66967}">
      <dgm:prSet phldrT="[Texto]" phldr="1" custT="1"/>
      <dgm:spPr>
        <a:solidFill>
          <a:srgbClr val="CCECFF">
            <a:alpha val="89804"/>
          </a:srgbClr>
        </a:solidFill>
      </dgm:spPr>
      <dgm:t>
        <a:bodyPr/>
        <a:lstStyle/>
        <a:p>
          <a:endParaRPr lang="pt-BR" sz="1600" dirty="0">
            <a:solidFill>
              <a:srgbClr val="434343"/>
            </a:solidFill>
            <a:latin typeface="Open Sans" panose="020B0604020202020204" charset="0"/>
            <a:ea typeface="Open Sans" panose="020B0604020202020204" charset="0"/>
            <a:cs typeface="Open Sans" panose="020B0604020202020204" charset="0"/>
          </a:endParaRPr>
        </a:p>
      </dgm:t>
    </dgm:pt>
    <dgm:pt modelId="{FE5E213A-1C5E-4791-962C-8B0E11936695}" type="parTrans" cxnId="{2A5129E5-75F7-49E2-BA45-7ABDB4267803}">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434343">
            <a:alpha val="90000"/>
          </a:srgbClr>
        </a:solidFill>
      </dgm:spPr>
      <dgm:t>
        <a:bodyPr/>
        <a:lstStyle/>
        <a:p>
          <a:endParaRPr lang="pt-BR" sz="3200">
            <a:latin typeface="Open Sans" panose="020B0604020202020204" charset="0"/>
            <a:ea typeface="Open Sans" panose="020B0604020202020204" charset="0"/>
            <a:cs typeface="Open Sans" panose="020B0604020202020204" charset="0"/>
          </a:endParaRPr>
        </a:p>
      </dgm:t>
    </dgm:pt>
    <dgm:pt modelId="{B33A90B9-28B1-4669-BD5E-A4159B2F07CA}" type="parTrans" cxnId="{759903D8-00FC-459F-A6F0-C5DADE14D3E3}">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chemeClr val="bg1">
            <a:lumMod val="65000"/>
            <a:alpha val="89804"/>
          </a:schemeClr>
        </a:solidFill>
      </dgm:spPr>
      <dgm:t>
        <a:bodyPr/>
        <a:lstStyle/>
        <a:p>
          <a:endParaRPr lang="pt-BR" sz="3200">
            <a:latin typeface="Open Sans" panose="020B0604020202020204" charset="0"/>
            <a:ea typeface="Open Sans" panose="020B0604020202020204" charset="0"/>
            <a:cs typeface="Open Sans" panose="020B0604020202020204" charset="0"/>
          </a:endParaRPr>
        </a:p>
      </dgm:t>
    </dgm:pt>
    <dgm:pt modelId="{36808FBB-181F-4BFA-9932-72E6938514E1}" type="parTrans" cxnId="{5B9D40E1-3FF9-4FCA-BD96-544CDF008EF6}">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t>
        <a:bodyPr/>
        <a:lstStyle/>
        <a:p>
          <a:endParaRPr lang="pt-BR"/>
        </a:p>
      </dgm:t>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t>
        <a:bodyPr/>
        <a:lstStyle/>
        <a:p>
          <a:endParaRPr lang="pt-BR"/>
        </a:p>
      </dgm:t>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t>
        <a:bodyPr/>
        <a:lstStyle/>
        <a:p>
          <a:endParaRPr lang="pt-BR"/>
        </a:p>
      </dgm:t>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t>
        <a:bodyPr/>
        <a:lstStyle/>
        <a:p>
          <a:endParaRPr lang="pt-BR"/>
        </a:p>
      </dgm:t>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t>
        <a:bodyPr/>
        <a:lstStyle/>
        <a:p>
          <a:endParaRPr lang="pt-BR"/>
        </a:p>
      </dgm:t>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t>
        <a:bodyPr/>
        <a:lstStyle/>
        <a:p>
          <a:endParaRPr lang="pt-BR"/>
        </a:p>
      </dgm:t>
    </dgm:pt>
  </dgm:ptLst>
  <dgm:cxnLst>
    <dgm:cxn modelId="{A34F7DA7-2A65-40C2-BB52-4A3A661F3560}" type="presOf" srcId="{75CE5DE3-BFB2-4B59-9A0D-3A68ACDAA251}" destId="{5911DBFA-F4D6-4978-B5B3-9802DED67E7B}" srcOrd="0" destOrd="0" presId="urn:microsoft.com/office/officeart/2005/8/layout/lProcess3"/>
    <dgm:cxn modelId="{2A5129E5-75F7-49E2-BA45-7ABDB4267803}" srcId="{CB34E814-D2CB-498C-9534-11C171E4A6F8}" destId="{18F66188-C4C0-4FEA-A5FF-C614B8E66967}" srcOrd="1" destOrd="0" parTransId="{FE5E213A-1C5E-4791-962C-8B0E11936695}" sibTransId="{F9EF31C3-1A83-4AEA-AC03-E3C12134BA6C}"/>
    <dgm:cxn modelId="{AC8747D4-408F-42DB-A8D8-1D5CBA3B420E}" type="presOf" srcId="{9781E78F-806E-444C-9E3A-7311D41329AA}" destId="{09080E76-2DC4-4372-84BC-05C05B395057}" srcOrd="0" destOrd="0" presId="urn:microsoft.com/office/officeart/2005/8/layout/lProcess3"/>
    <dgm:cxn modelId="{BACF1ACD-0FD2-4C49-BDCD-2BD939249A93}" type="presOf" srcId="{18F66188-C4C0-4FEA-A5FF-C614B8E66967}" destId="{3C02ABC0-7D33-441C-AC29-602574AACD69}" srcOrd="0" destOrd="0" presId="urn:microsoft.com/office/officeart/2005/8/layout/lProcess3"/>
    <dgm:cxn modelId="{D713B3CE-3590-4896-9BB7-F875957296C6}" type="presOf" srcId="{F329120C-BED4-4DA7-B3EA-E3186842C2C1}" destId="{AB221D9A-7F37-4CAE-AD4A-F7B2EE76FEFF}"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63F951C9-E62D-4656-8D1C-5C7AA4B1F3FA}" type="presOf" srcId="{4AEAD979-5050-459E-BD3C-ECAFA3F49A82}" destId="{29B44EB9-1EBF-4F5E-A671-279A21792503}" srcOrd="0" destOrd="0" presId="urn:microsoft.com/office/officeart/2005/8/layout/lProcess3"/>
    <dgm:cxn modelId="{5771E2FE-293C-47B1-9B73-F38F0F4BF321}" type="presOf" srcId="{CB34E814-D2CB-498C-9534-11C171E4A6F8}" destId="{2BE19EB6-D866-42A8-B4F8-49C4A18BE19A}"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5B9D40E1-3FF9-4FCA-BD96-544CDF008EF6}" srcId="{CB34E814-D2CB-498C-9534-11C171E4A6F8}" destId="{75CE5DE3-BFB2-4B59-9A0D-3A68ACDAA251}" srcOrd="2" destOrd="0" parTransId="{36808FBB-181F-4BFA-9932-72E6938514E1}" sibTransId="{CDC90115-5595-4C3F-B3D3-8EE77E543539}"/>
    <dgm:cxn modelId="{71538DC0-025F-4219-BD6E-A1A55CEE1323}" type="presParOf" srcId="{29B44EB9-1EBF-4F5E-A671-279A21792503}" destId="{59D46D7C-1D49-48EE-8E27-460670D65832}" srcOrd="0" destOrd="0" presId="urn:microsoft.com/office/officeart/2005/8/layout/lProcess3"/>
    <dgm:cxn modelId="{3DAAE84E-45E6-4539-A6E7-E23922B7F511}" type="presParOf" srcId="{59D46D7C-1D49-48EE-8E27-460670D65832}" destId="{2BE19EB6-D866-42A8-B4F8-49C4A18BE19A}" srcOrd="0" destOrd="0" presId="urn:microsoft.com/office/officeart/2005/8/layout/lProcess3"/>
    <dgm:cxn modelId="{80E68AAD-D476-42A1-8CE4-602A08154A2F}" type="presParOf" srcId="{59D46D7C-1D49-48EE-8E27-460670D65832}" destId="{D7E369B1-C1FF-48E4-9312-5FF7F64A6630}" srcOrd="1" destOrd="0" presId="urn:microsoft.com/office/officeart/2005/8/layout/lProcess3"/>
    <dgm:cxn modelId="{AD981ECA-9E41-43F8-B5C5-83B6E74A6D41}" type="presParOf" srcId="{59D46D7C-1D49-48EE-8E27-460670D65832}" destId="{AB221D9A-7F37-4CAE-AD4A-F7B2EE76FEFF}" srcOrd="2" destOrd="0" presId="urn:microsoft.com/office/officeart/2005/8/layout/lProcess3"/>
    <dgm:cxn modelId="{FAF5F241-1FD5-4C93-90E8-77773839BC7E}" type="presParOf" srcId="{59D46D7C-1D49-48EE-8E27-460670D65832}" destId="{2769EE9E-A8E4-438A-84A0-4AAFB0A6BEA7}" srcOrd="3" destOrd="0" presId="urn:microsoft.com/office/officeart/2005/8/layout/lProcess3"/>
    <dgm:cxn modelId="{FE615941-EAEF-4ABD-8DB9-DF8907D4EB6B}" type="presParOf" srcId="{59D46D7C-1D49-48EE-8E27-460670D65832}" destId="{3C02ABC0-7D33-441C-AC29-602574AACD69}" srcOrd="4" destOrd="0" presId="urn:microsoft.com/office/officeart/2005/8/layout/lProcess3"/>
    <dgm:cxn modelId="{EA4843C8-A66D-4740-8EA8-1E2CB52E1E51}" type="presParOf" srcId="{59D46D7C-1D49-48EE-8E27-460670D65832}" destId="{99F4903A-E4A0-4F22-8D7E-EC2F148B1BF6}" srcOrd="5" destOrd="0" presId="urn:microsoft.com/office/officeart/2005/8/layout/lProcess3"/>
    <dgm:cxn modelId="{9988817B-44F3-4E81-954F-1942EDC9EAA2}" type="presParOf" srcId="{59D46D7C-1D49-48EE-8E27-460670D65832}" destId="{5911DBFA-F4D6-4978-B5B3-9802DED67E7B}" srcOrd="6" destOrd="0" presId="urn:microsoft.com/office/officeart/2005/8/layout/lProcess3"/>
    <dgm:cxn modelId="{E5538439-C603-4271-BD97-B907D398802A}" type="presParOf" srcId="{59D46D7C-1D49-48EE-8E27-460670D65832}" destId="{D740A910-8DA6-44F8-8ED7-0C498947549E}" srcOrd="7" destOrd="0" presId="urn:microsoft.com/office/officeart/2005/8/layout/lProcess3"/>
    <dgm:cxn modelId="{058DDF5A-BEC8-4A17-B17D-DA818C22270F}"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lvl="0" algn="ctr" defTabSz="533400">
            <a:lnSpc>
              <a:spcPct val="90000"/>
            </a:lnSpc>
            <a:spcBef>
              <a:spcPct val="0"/>
            </a:spcBef>
            <a:spcAft>
              <a:spcPct val="35000"/>
            </a:spcAft>
          </a:pPr>
          <a:r>
            <a:rPr lang="pt-BR" sz="1200" kern="1200" dirty="0">
              <a:solidFill>
                <a:srgbClr val="434343"/>
              </a:solidFill>
              <a:latin typeface="Open Sans" panose="020B0604020202020204" charset="0"/>
              <a:ea typeface="Open Sans" panose="020B0604020202020204" charset="0"/>
              <a:cs typeface="Open Sans" panose="020B0604020202020204" charset="0"/>
            </a:rPr>
            <a:t>Recebidas</a:t>
          </a:r>
        </a:p>
        <a:p>
          <a:pPr lvl="0" algn="ctr" defTabSz="533400">
            <a:lnSpc>
              <a:spcPct val="90000"/>
            </a:lnSpc>
            <a:spcBef>
              <a:spcPct val="0"/>
            </a:spcBef>
            <a:spcAft>
              <a:spcPct val="35000"/>
            </a:spcAft>
          </a:pPr>
          <a:r>
            <a:rPr lang="pt-BR" sz="1200" kern="1200" dirty="0">
              <a:solidFill>
                <a:srgbClr val="434343"/>
              </a:solidFill>
              <a:latin typeface="Open Sans" panose="020B0604020202020204" charset="0"/>
              <a:ea typeface="Open Sans" panose="020B0604020202020204" charset="0"/>
              <a:cs typeface="Open Sans" panose="020B0604020202020204" charset="0"/>
            </a:rPr>
            <a:t>300</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6ADBD9">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lvl="0" algn="ctr" defTabSz="533400">
            <a:lnSpc>
              <a:spcPct val="90000"/>
            </a:lnSpc>
            <a:spcBef>
              <a:spcPct val="0"/>
            </a:spcBef>
            <a:spcAft>
              <a:spcPct val="35000"/>
            </a:spcAft>
          </a:pPr>
          <a:r>
            <a:rPr lang="pt-BR" sz="1200" kern="1200" dirty="0">
              <a:solidFill>
                <a:srgbClr val="434343"/>
              </a:solidFill>
              <a:latin typeface="Open Sans" panose="020B0604020202020204" charset="0"/>
              <a:ea typeface="Open Sans" panose="020B0604020202020204" charset="0"/>
              <a:cs typeface="Open Sans" panose="020B0604020202020204" charset="0"/>
            </a:rPr>
            <a:t>Construídas</a:t>
          </a:r>
        </a:p>
        <a:p>
          <a:pPr lvl="0" algn="ctr" defTabSz="533400">
            <a:lnSpc>
              <a:spcPct val="90000"/>
            </a:lnSpc>
            <a:spcBef>
              <a:spcPct val="0"/>
            </a:spcBef>
            <a:spcAft>
              <a:spcPct val="35000"/>
            </a:spcAft>
          </a:pPr>
          <a:r>
            <a:rPr lang="pt-BR" sz="1200" kern="1200" dirty="0">
              <a:solidFill>
                <a:srgbClr val="434343"/>
              </a:solidFill>
              <a:latin typeface="Open Sans" panose="020B0604020202020204" charset="0"/>
              <a:ea typeface="Open Sans" panose="020B0604020202020204" charset="0"/>
              <a:cs typeface="Open Sans" panose="020B0604020202020204" charset="0"/>
            </a:rPr>
            <a:t>+30 = 330</a:t>
          </a:r>
        </a:p>
      </dsp:txBody>
      <dsp:txXfrm>
        <a:off x="2716862" y="1765152"/>
        <a:ext cx="1305351" cy="870234"/>
      </dsp:txXfrm>
    </dsp:sp>
    <dsp:sp modelId="{3C02ABC0-7D33-441C-AC29-602574AACD69}">
      <dsp:nvSpPr>
        <dsp:cNvPr id="0" name=""/>
        <dsp:cNvSpPr/>
      </dsp:nvSpPr>
      <dsp:spPr>
        <a:xfrm>
          <a:off x="4152748" y="1765152"/>
          <a:ext cx="2175585" cy="870234"/>
        </a:xfrm>
        <a:prstGeom prst="chevron">
          <a:avLst/>
        </a:prstGeom>
        <a:solidFill>
          <a:srgbClr val="CCECFF">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lvl="0" algn="ctr" defTabSz="533400">
            <a:lnSpc>
              <a:spcPct val="90000"/>
            </a:lnSpc>
            <a:spcBef>
              <a:spcPct val="0"/>
            </a:spcBef>
            <a:spcAft>
              <a:spcPct val="35000"/>
            </a:spcAft>
          </a:pPr>
          <a:r>
            <a:rPr lang="pt-BR" sz="1200" kern="1200" dirty="0">
              <a:solidFill>
                <a:srgbClr val="434343"/>
              </a:solidFill>
              <a:latin typeface="Open Sans" panose="020B0604020202020204" charset="0"/>
              <a:ea typeface="Open Sans" panose="020B0604020202020204" charset="0"/>
              <a:cs typeface="Open Sans" panose="020B0604020202020204" charset="0"/>
            </a:rPr>
            <a:t>Análise Exploratória </a:t>
          </a:r>
        </a:p>
        <a:p>
          <a:pPr lvl="0" algn="ctr" defTabSz="533400">
            <a:lnSpc>
              <a:spcPct val="90000"/>
            </a:lnSpc>
            <a:spcBef>
              <a:spcPct val="0"/>
            </a:spcBef>
            <a:spcAft>
              <a:spcPct val="35000"/>
            </a:spcAft>
          </a:pPr>
          <a:r>
            <a:rPr lang="pt-BR" sz="1200" kern="1200" dirty="0">
              <a:solidFill>
                <a:srgbClr val="434343"/>
              </a:solidFill>
              <a:latin typeface="Open Sans" panose="020B0604020202020204" charset="0"/>
              <a:ea typeface="Open Sans" panose="020B0604020202020204" charset="0"/>
              <a:cs typeface="Open Sans" panose="020B0604020202020204" charset="0"/>
            </a:rPr>
            <a:t>290</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chemeClr val="bg1">
            <a:lumMod val="65000"/>
            <a:alpha val="89804"/>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lvl="0" algn="ctr" defTabSz="533400">
            <a:lnSpc>
              <a:spcPct val="90000"/>
            </a:lnSpc>
            <a:spcBef>
              <a:spcPct val="0"/>
            </a:spcBef>
            <a:spcAft>
              <a:spcPct val="35000"/>
            </a:spcAft>
          </a:pPr>
          <a:r>
            <a:rPr lang="pt-BR" sz="1200" kern="1200" dirty="0">
              <a:latin typeface="Open Sans" panose="020B0604020202020204" charset="0"/>
              <a:ea typeface="Open Sans" panose="020B0604020202020204" charset="0"/>
              <a:cs typeface="Open Sans" panose="020B0604020202020204" charset="0"/>
            </a:rPr>
            <a:t>Análise bivariada</a:t>
          </a:r>
        </a:p>
        <a:p>
          <a:pPr lvl="0" algn="ctr" defTabSz="533400">
            <a:lnSpc>
              <a:spcPct val="90000"/>
            </a:lnSpc>
            <a:spcBef>
              <a:spcPct val="0"/>
            </a:spcBef>
            <a:spcAft>
              <a:spcPct val="35000"/>
            </a:spcAft>
          </a:pPr>
          <a:r>
            <a:rPr lang="pt-BR" sz="1200" kern="1200" dirty="0">
              <a:latin typeface="Open Sans" panose="020B0604020202020204" charset="0"/>
              <a:ea typeface="Open Sans" panose="020B0604020202020204" charset="0"/>
              <a:cs typeface="Open Sans" panose="020B0604020202020204" charset="0"/>
            </a:rPr>
            <a:t>200</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434343">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lvl="0" algn="ctr" defTabSz="533400">
            <a:lnSpc>
              <a:spcPct val="90000"/>
            </a:lnSpc>
            <a:spcBef>
              <a:spcPct val="0"/>
            </a:spcBef>
            <a:spcAft>
              <a:spcPct val="35000"/>
            </a:spcAft>
          </a:pPr>
          <a:r>
            <a:rPr lang="pt-BR" sz="1200" kern="1200" dirty="0">
              <a:latin typeface="Open Sans" panose="020B0604020202020204" charset="0"/>
              <a:ea typeface="Open Sans" panose="020B0604020202020204" charset="0"/>
              <a:cs typeface="Open Sans" panose="020B0604020202020204" charset="0"/>
            </a:rPr>
            <a:t>Modelo final </a:t>
          </a:r>
        </a:p>
        <a:p>
          <a:pPr lvl="0" algn="ctr" defTabSz="533400">
            <a:lnSpc>
              <a:spcPct val="90000"/>
            </a:lnSpc>
            <a:spcBef>
              <a:spcPct val="0"/>
            </a:spcBef>
            <a:spcAft>
              <a:spcPct val="35000"/>
            </a:spcAft>
          </a:pPr>
          <a:r>
            <a:rPr lang="pt-BR" sz="1200" kern="1200" dirty="0">
              <a:latin typeface="Open Sans" panose="020B0604020202020204" charset="0"/>
              <a:ea typeface="Open Sans" panose="020B0604020202020204" charset="0"/>
              <a:cs typeface="Open Sans" panose="020B0604020202020204" charset="0"/>
            </a:rPr>
            <a:t>17</a:t>
          </a:r>
        </a:p>
      </dsp:txBody>
      <dsp:txXfrm>
        <a:off x="8329871" y="1765152"/>
        <a:ext cx="1305351" cy="870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059" y="2286264"/>
          <a:ext cx="2115343" cy="846137"/>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endParaRPr lang="pt-BR" sz="1800" kern="1200" dirty="0">
            <a:solidFill>
              <a:srgbClr val="434343"/>
            </a:solidFill>
            <a:latin typeface="Open Sans" panose="020B0604020202020204" charset="0"/>
            <a:ea typeface="Open Sans" panose="020B0604020202020204" charset="0"/>
            <a:cs typeface="Open Sans" panose="020B0604020202020204" charset="0"/>
          </a:endParaRPr>
        </a:p>
      </dsp:txBody>
      <dsp:txXfrm>
        <a:off x="424128" y="2286264"/>
        <a:ext cx="1269206" cy="846137"/>
      </dsp:txXfrm>
    </dsp:sp>
    <dsp:sp modelId="{AB221D9A-7F37-4CAE-AD4A-F7B2EE76FEFF}">
      <dsp:nvSpPr>
        <dsp:cNvPr id="0" name=""/>
        <dsp:cNvSpPr/>
      </dsp:nvSpPr>
      <dsp:spPr>
        <a:xfrm>
          <a:off x="1841408" y="2358186"/>
          <a:ext cx="1755735" cy="702294"/>
        </a:xfrm>
        <a:prstGeom prst="chevron">
          <a:avLst/>
        </a:prstGeom>
        <a:solidFill>
          <a:srgbClr val="6ADBD9">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lvl="0" algn="ctr" defTabSz="711200">
            <a:lnSpc>
              <a:spcPct val="90000"/>
            </a:lnSpc>
            <a:spcBef>
              <a:spcPct val="0"/>
            </a:spcBef>
            <a:spcAft>
              <a:spcPct val="35000"/>
            </a:spcAft>
          </a:pPr>
          <a:endParaRPr lang="pt-BR" sz="1600" kern="1200">
            <a:solidFill>
              <a:srgbClr val="434343"/>
            </a:solidFill>
            <a:latin typeface="Open Sans" panose="020B0604020202020204" charset="0"/>
            <a:ea typeface="Open Sans" panose="020B0604020202020204" charset="0"/>
            <a:cs typeface="Open Sans" panose="020B0604020202020204" charset="0"/>
          </a:endParaRPr>
        </a:p>
      </dsp:txBody>
      <dsp:txXfrm>
        <a:off x="2192555" y="2358186"/>
        <a:ext cx="1053441" cy="702294"/>
      </dsp:txXfrm>
    </dsp:sp>
    <dsp:sp modelId="{3C02ABC0-7D33-441C-AC29-602574AACD69}">
      <dsp:nvSpPr>
        <dsp:cNvPr id="0" name=""/>
        <dsp:cNvSpPr/>
      </dsp:nvSpPr>
      <dsp:spPr>
        <a:xfrm>
          <a:off x="3351340" y="2358186"/>
          <a:ext cx="1755735" cy="702294"/>
        </a:xfrm>
        <a:prstGeom prst="chevron">
          <a:avLst/>
        </a:prstGeom>
        <a:solidFill>
          <a:srgbClr val="CCECFF">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lvl="0" algn="ctr" defTabSz="711200">
            <a:lnSpc>
              <a:spcPct val="90000"/>
            </a:lnSpc>
            <a:spcBef>
              <a:spcPct val="0"/>
            </a:spcBef>
            <a:spcAft>
              <a:spcPct val="35000"/>
            </a:spcAft>
          </a:pPr>
          <a:endParaRPr lang="pt-BR" sz="1600" kern="1200" dirty="0">
            <a:solidFill>
              <a:srgbClr val="434343"/>
            </a:solidFill>
            <a:latin typeface="Open Sans" panose="020B0604020202020204" charset="0"/>
            <a:ea typeface="Open Sans" panose="020B0604020202020204" charset="0"/>
            <a:cs typeface="Open Sans" panose="020B0604020202020204" charset="0"/>
          </a:endParaRPr>
        </a:p>
      </dsp:txBody>
      <dsp:txXfrm>
        <a:off x="3702487" y="2358186"/>
        <a:ext cx="1053441" cy="702294"/>
      </dsp:txXfrm>
    </dsp:sp>
    <dsp:sp modelId="{5911DBFA-F4D6-4978-B5B3-9802DED67E7B}">
      <dsp:nvSpPr>
        <dsp:cNvPr id="0" name=""/>
        <dsp:cNvSpPr/>
      </dsp:nvSpPr>
      <dsp:spPr>
        <a:xfrm>
          <a:off x="4861273" y="2358186"/>
          <a:ext cx="1755735" cy="702294"/>
        </a:xfrm>
        <a:prstGeom prst="chevron">
          <a:avLst/>
        </a:prstGeom>
        <a:solidFill>
          <a:schemeClr val="bg1">
            <a:lumMod val="65000"/>
            <a:alpha val="89804"/>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endParaRPr lang="pt-BR" sz="3200" kern="1200">
            <a:latin typeface="Open Sans" panose="020B0604020202020204" charset="0"/>
            <a:ea typeface="Open Sans" panose="020B0604020202020204" charset="0"/>
            <a:cs typeface="Open Sans" panose="020B0604020202020204" charset="0"/>
          </a:endParaRPr>
        </a:p>
      </dsp:txBody>
      <dsp:txXfrm>
        <a:off x="5212420" y="2358186"/>
        <a:ext cx="1053441" cy="702294"/>
      </dsp:txXfrm>
    </dsp:sp>
    <dsp:sp modelId="{09080E76-2DC4-4372-84BC-05C05B395057}">
      <dsp:nvSpPr>
        <dsp:cNvPr id="0" name=""/>
        <dsp:cNvSpPr/>
      </dsp:nvSpPr>
      <dsp:spPr>
        <a:xfrm>
          <a:off x="6371205" y="2358186"/>
          <a:ext cx="1755735" cy="702294"/>
        </a:xfrm>
        <a:prstGeom prst="chevron">
          <a:avLst/>
        </a:prstGeom>
        <a:solidFill>
          <a:srgbClr val="434343">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lvl="0" algn="ctr" defTabSz="1422400">
            <a:lnSpc>
              <a:spcPct val="90000"/>
            </a:lnSpc>
            <a:spcBef>
              <a:spcPct val="0"/>
            </a:spcBef>
            <a:spcAft>
              <a:spcPct val="35000"/>
            </a:spcAft>
          </a:pPr>
          <a:endParaRPr lang="pt-BR" sz="3200" kern="1200">
            <a:latin typeface="Open Sans" panose="020B0604020202020204" charset="0"/>
            <a:ea typeface="Open Sans" panose="020B0604020202020204" charset="0"/>
            <a:cs typeface="Open Sans" panose="020B0604020202020204" charset="0"/>
          </a:endParaRPr>
        </a:p>
      </dsp:txBody>
      <dsp:txXfrm>
        <a:off x="6722352" y="2358186"/>
        <a:ext cx="1053441" cy="70229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C0E9A-CAF1-44BA-8C98-5BE835AC7B3C}" type="datetimeFigureOut">
              <a:rPr lang="pt-BR" smtClean="0"/>
              <a:t>22/04/2020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3CCD0D-6437-4073-8960-8BC5F3D1E700}" type="slidenum">
              <a:rPr lang="pt-BR" smtClean="0"/>
              <a:t>‹nº›</a:t>
            </a:fld>
            <a:endParaRPr lang="pt-BR"/>
          </a:p>
        </p:txBody>
      </p:sp>
    </p:spTree>
    <p:extLst>
      <p:ext uri="{BB962C8B-B14F-4D97-AF65-F5344CB8AC3E}">
        <p14:creationId xmlns:p14="http://schemas.microsoft.com/office/powerpoint/2010/main" val="275140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xmlns=""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xmlns=""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xmlns=""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xmlns=""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72212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xmlns=""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xmlns=""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574248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xmlns=""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xmlns=""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xmlns=""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60258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11" name="Google Shape;11;p2"/>
          <p:cNvPicPr preferRelativeResize="0"/>
          <p:nvPr/>
        </p:nvPicPr>
        <p:blipFill>
          <a:blip r:embed="rId2">
            <a:alphaModFix/>
          </a:blip>
          <a:stretch>
            <a:fillRect/>
          </a:stretch>
        </p:blipFill>
        <p:spPr>
          <a:xfrm flipH="1">
            <a:off x="6864266" y="2851300"/>
            <a:ext cx="5292001" cy="3976168"/>
          </a:xfrm>
          <a:prstGeom prst="rect">
            <a:avLst/>
          </a:prstGeom>
          <a:noFill/>
          <a:ln>
            <a:noFill/>
          </a:ln>
        </p:spPr>
      </p:pic>
      <p:pic>
        <p:nvPicPr>
          <p:cNvPr id="12" name="Google Shape;12;p2"/>
          <p:cNvPicPr preferRelativeResize="0"/>
          <p:nvPr/>
        </p:nvPicPr>
        <p:blipFill rotWithShape="1">
          <a:blip r:embed="rId3">
            <a:alphaModFix/>
          </a:blip>
          <a:srcRect t="44000" b="27799"/>
          <a:stretch/>
        </p:blipFill>
        <p:spPr>
          <a:xfrm>
            <a:off x="8899534" y="5661634"/>
            <a:ext cx="4099767" cy="1156133"/>
          </a:xfrm>
          <a:prstGeom prst="rect">
            <a:avLst/>
          </a:prstGeom>
          <a:noFill/>
          <a:ln>
            <a:noFill/>
          </a:ln>
        </p:spPr>
      </p:pic>
      <p:sp>
        <p:nvSpPr>
          <p:cNvPr id="13" name="Google Shape;13;p2"/>
          <p:cNvSpPr/>
          <p:nvPr/>
        </p:nvSpPr>
        <p:spPr>
          <a:xfrm>
            <a:off x="-33" y="-92267"/>
            <a:ext cx="12192000" cy="169200"/>
          </a:xfrm>
          <a:prstGeom prst="rect">
            <a:avLst/>
          </a:prstGeom>
          <a:solidFill>
            <a:srgbClr val="6ADBD9"/>
          </a:solidFill>
          <a:ln w="9525" cap="flat" cmpd="sng">
            <a:solidFill>
              <a:srgbClr val="6ADB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91882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6" name="Google Shape;16;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510817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663954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5" name="Google Shape;25;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492318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631515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1" name="Google Shape;31;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2" name="Google Shape;32;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289376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5" name="Google Shape;35;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078702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9" name="Google Shape;39;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0" name="Google Shape;40;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1" name="Google Shape;41;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056189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CD72D6DD-44F5-4F28-BDCA-45803BDB2FE2}"/>
              </a:ext>
            </a:extLst>
          </p:cNvPr>
          <p:cNvSpPr>
            <a:spLocks noGrp="1"/>
          </p:cNvSpPr>
          <p:nvPr>
            <p:ph type="dt" sz="half" idx="10"/>
          </p:nvPr>
        </p:nvSpPr>
        <p:spPr/>
        <p:txBody>
          <a:bodyPr/>
          <a:lstStyle/>
          <a:p>
            <a:r>
              <a:rPr lang="pt-BR" dirty="0"/>
              <a:t>@2020 LABDATA FIA.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xmlns=""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xmlns=""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593483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4036712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7" name="Google Shape;47;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8" name="Google Shape;48;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3689297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564077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xmlns=""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xmlns=""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xmlns=""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xmlns=""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529780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xmlns=""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xmlns=""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xmlns=""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xmlns=""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xmlns=""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83790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xmlns=""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xmlns=""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xmlns=""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xmlns=""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xmlns=""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xmlns=""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xmlns=""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0574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xmlns=""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xmlns=""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xmlns=""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693006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xmlns=""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xmlns=""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xmlns=""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190411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xmlns=""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xmlns=""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xmlns=""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xmlns=""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xmlns=""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41423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xmlns=""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xmlns=""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xmlns=""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xmlns=""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xmlns=""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923575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xmlns=""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xmlns=""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xmlns=""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pt-BR"/>
              <a:t>@2020 FIA LABDATA. Copyright all rights reserved.</a:t>
            </a:r>
          </a:p>
        </p:txBody>
      </p:sp>
      <p:sp>
        <p:nvSpPr>
          <p:cNvPr id="5" name="Espaço Reservado para Rodapé 4">
            <a:extLst>
              <a:ext uri="{FF2B5EF4-FFF2-40B4-BE49-F238E27FC236}">
                <a16:creationId xmlns:a16="http://schemas.microsoft.com/office/drawing/2014/main" xmlns=""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labdata.fia.com.br</a:t>
            </a:r>
          </a:p>
        </p:txBody>
      </p:sp>
      <p:sp>
        <p:nvSpPr>
          <p:cNvPr id="6" name="Espaço Reservado para Número de Slide 5">
            <a:extLst>
              <a:ext uri="{FF2B5EF4-FFF2-40B4-BE49-F238E27FC236}">
                <a16:creationId xmlns:a16="http://schemas.microsoft.com/office/drawing/2014/main" xmlns=""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FB8526-A7DF-44F1-A0A0-E2C9088E1528}" type="slidenum">
              <a:rPr lang="pt-BR" smtClean="0"/>
              <a:t>‹nº›</a:t>
            </a:fld>
            <a:endParaRPr lang="pt-BR"/>
          </a:p>
        </p:txBody>
      </p:sp>
    </p:spTree>
    <p:extLst>
      <p:ext uri="{BB962C8B-B14F-4D97-AF65-F5344CB8AC3E}">
        <p14:creationId xmlns:p14="http://schemas.microsoft.com/office/powerpoint/2010/main" val="2350380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1455118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pexels.com/" TargetMode="Externa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1.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1.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7.jpeg"/></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4A7B230-17CC-4DFD-ABF6-59D001CA7DBC}"/>
              </a:ext>
            </a:extLst>
          </p:cNvPr>
          <p:cNvSpPr>
            <a:spLocks noGrp="1"/>
          </p:cNvSpPr>
          <p:nvPr>
            <p:ph type="title"/>
          </p:nvPr>
        </p:nvSpPr>
        <p:spPr>
          <a:xfrm>
            <a:off x="283078" y="336635"/>
            <a:ext cx="11360800" cy="1122400"/>
          </a:xfrm>
        </p:spPr>
        <p:txBody>
          <a:bodyPr/>
          <a:lstStyle/>
          <a:p>
            <a:pPr algn="l"/>
            <a:r>
              <a:rPr lang="pt-BR" sz="2400" dirty="0">
                <a:solidFill>
                  <a:srgbClr val="6ADBD9"/>
                </a:solidFill>
                <a:latin typeface="Open Sans" panose="020B0604020202020204"/>
              </a:rPr>
              <a:t>Leia-me</a:t>
            </a:r>
          </a:p>
        </p:txBody>
      </p:sp>
      <p:sp>
        <p:nvSpPr>
          <p:cNvPr id="3" name="Retângulo 2">
            <a:extLst>
              <a:ext uri="{FF2B5EF4-FFF2-40B4-BE49-F238E27FC236}">
                <a16:creationId xmlns:a16="http://schemas.microsoft.com/office/drawing/2014/main" xmlns="" id="{B987FB77-D8CF-4235-8096-B55D09ECCC58}"/>
              </a:ext>
            </a:extLst>
          </p:cNvPr>
          <p:cNvSpPr/>
          <p:nvPr/>
        </p:nvSpPr>
        <p:spPr>
          <a:xfrm>
            <a:off x="283078" y="1459035"/>
            <a:ext cx="11124609" cy="5324535"/>
          </a:xfrm>
          <a:prstGeom prst="rect">
            <a:avLst/>
          </a:prstGeom>
        </p:spPr>
        <p:txBody>
          <a:bodyPr wrap="square">
            <a:spAutoFit/>
          </a:bodyPr>
          <a:lstStyle/>
          <a:p>
            <a:r>
              <a:rPr lang="da-DK" sz="1400" dirty="0">
                <a:solidFill>
                  <a:srgbClr val="434343"/>
                </a:solidFill>
                <a:latin typeface="Open Sans" panose="020B0604020202020204"/>
              </a:rPr>
              <a:t>Com o intuito de garantir a identidade visual em todos os materiais do LABDATA FIA, solicitamos que os alunos sigam o template disponibilizado neste documento, podendo fazer algumas modificações a seu critério, desde que sigam minimamente as seguintes recomendações:</a:t>
            </a:r>
          </a:p>
          <a:p>
            <a:endParaRPr lang="da-DK" sz="1400" dirty="0">
              <a:solidFill>
                <a:srgbClr val="434343"/>
              </a:solidFill>
              <a:latin typeface="Open Sans" panose="020B0604020202020204"/>
            </a:endParaRPr>
          </a:p>
          <a:p>
            <a:pPr marL="742950" lvl="1" indent="-285750">
              <a:buFont typeface="Wingdings" panose="05000000000000000000" pitchFamily="2" charset="2"/>
              <a:buChar char="§"/>
            </a:pPr>
            <a:r>
              <a:rPr lang="da-DK" sz="1400" dirty="0">
                <a:solidFill>
                  <a:srgbClr val="434343"/>
                </a:solidFill>
                <a:latin typeface="Open Sans" panose="020B0604020202020204"/>
              </a:rPr>
              <a:t>Fonte: Open Sans;</a:t>
            </a:r>
          </a:p>
          <a:p>
            <a:pPr marL="742950" lvl="1" indent="-285750">
              <a:buFont typeface="Wingdings" panose="05000000000000000000" pitchFamily="2" charset="2"/>
              <a:buChar char="§"/>
            </a:pPr>
            <a:r>
              <a:rPr lang="da-DK" sz="1400" dirty="0">
                <a:solidFill>
                  <a:srgbClr val="434343"/>
                </a:solidFill>
                <a:latin typeface="Open Sans" panose="020B0604020202020204"/>
              </a:rPr>
              <a:t>Tamanho fonte: 12 ou 14 no corpo do texto e 24 no título – primeira linha;</a:t>
            </a:r>
          </a:p>
          <a:p>
            <a:pPr marL="742950" lvl="1" indent="-285750">
              <a:buFont typeface="Wingdings" panose="05000000000000000000" pitchFamily="2" charset="2"/>
              <a:buChar char="§"/>
            </a:pPr>
            <a:r>
              <a:rPr lang="da-DK" sz="1400" dirty="0">
                <a:solidFill>
                  <a:srgbClr val="434343"/>
                </a:solidFill>
                <a:latin typeface="Open Sans" panose="020B0604020202020204"/>
              </a:rPr>
              <a:t>Utilizar a cores guia do LABDATA FIA (ou tons similares, quando forem necessários os uso de 3 cores ou mais):</a:t>
            </a:r>
          </a:p>
          <a:p>
            <a:r>
              <a:rPr lang="da-DK" sz="1400" dirty="0">
                <a:solidFill>
                  <a:srgbClr val="6ADBD9"/>
                </a:solidFill>
                <a:latin typeface="Open Sans" panose="020B0604020202020204"/>
              </a:rPr>
              <a:t>	VERDE ÁGUA: R=106, G=219, B=217;</a:t>
            </a:r>
          </a:p>
          <a:p>
            <a:r>
              <a:rPr lang="da-DK" sz="1400" dirty="0">
                <a:solidFill>
                  <a:schemeClr val="accent4"/>
                </a:solidFill>
                <a:latin typeface="Open Sans" panose="020B0604020202020204"/>
              </a:rPr>
              <a:t>	</a:t>
            </a:r>
            <a:r>
              <a:rPr lang="da-DK" sz="1400" dirty="0">
                <a:solidFill>
                  <a:srgbClr val="434343"/>
                </a:solidFill>
                <a:latin typeface="Open Sans" panose="020B0604020202020204"/>
              </a:rPr>
              <a:t>CINZA: R=67, G=67, B=67;</a:t>
            </a:r>
          </a:p>
          <a:p>
            <a:pPr marL="742950" lvl="1" indent="-285750">
              <a:buFont typeface="Wingdings" panose="05000000000000000000" pitchFamily="2" charset="2"/>
              <a:buChar char="§"/>
            </a:pPr>
            <a:r>
              <a:rPr lang="da-DK" sz="1400" dirty="0">
                <a:solidFill>
                  <a:srgbClr val="434343"/>
                </a:solidFill>
                <a:latin typeface="Open Sans" panose="020B0604020202020204"/>
              </a:rPr>
              <a:t>Caso use imagens ou fotos, certifique-se de que a fonte da imagem (sendo pública) permita o uso sem direitos autorais. Todas as imagens poderão ser modificadas a gosto do aluno/professor ou até mesmo removidas;</a:t>
            </a:r>
          </a:p>
          <a:p>
            <a:pPr marL="742950" lvl="1" indent="-285750">
              <a:buFont typeface="Wingdings" panose="05000000000000000000" pitchFamily="2" charset="2"/>
              <a:buChar char="§"/>
            </a:pPr>
            <a:r>
              <a:rPr lang="da-DK" sz="1400" dirty="0">
                <a:solidFill>
                  <a:srgbClr val="434343"/>
                </a:solidFill>
                <a:latin typeface="Open Sans" panose="020B0604020202020204"/>
              </a:rPr>
              <a:t>Sugerimos as imagens do site: </a:t>
            </a:r>
            <a:r>
              <a:rPr lang="pt-BR" sz="1400" dirty="0">
                <a:hlinkClick r:id="rId2"/>
              </a:rPr>
              <a:t>https://www.pexels.com/</a:t>
            </a:r>
            <a:r>
              <a:rPr lang="pt-BR" sz="1400" dirty="0"/>
              <a:t>.</a:t>
            </a:r>
            <a:endParaRPr lang="da-DK" sz="1400" dirty="0">
              <a:solidFill>
                <a:srgbClr val="434343"/>
              </a:solidFill>
              <a:latin typeface="Open Sans" panose="020B0604020202020204"/>
            </a:endParaRPr>
          </a:p>
          <a:p>
            <a:pPr marL="742950" lvl="1" indent="-285750">
              <a:buFont typeface="Wingdings" panose="05000000000000000000" pitchFamily="2" charset="2"/>
              <a:buChar char="§"/>
            </a:pPr>
            <a:r>
              <a:rPr lang="da-DK" sz="1400" dirty="0">
                <a:solidFill>
                  <a:srgbClr val="434343"/>
                </a:solidFill>
                <a:latin typeface="Open Sans" panose="020B0604020202020204"/>
              </a:rPr>
              <a:t>Manter o cabeçalho e rodapé conforme os slides guia;</a:t>
            </a:r>
          </a:p>
          <a:p>
            <a:pPr marL="742950" lvl="1" indent="-285750">
              <a:buFont typeface="Wingdings" panose="05000000000000000000" pitchFamily="2" charset="2"/>
              <a:buChar char="§"/>
            </a:pPr>
            <a:r>
              <a:rPr lang="da-DK" sz="1400" dirty="0">
                <a:solidFill>
                  <a:srgbClr val="434343"/>
                </a:solidFill>
                <a:latin typeface="Open Sans" panose="020B0604020202020204"/>
              </a:rPr>
              <a:t>Em</a:t>
            </a:r>
            <a:r>
              <a:rPr lang="da-DK" sz="1400" dirty="0">
                <a:solidFill>
                  <a:schemeClr val="accent4"/>
                </a:solidFill>
                <a:latin typeface="Open Sans" panose="020B0604020202020204"/>
              </a:rPr>
              <a:t> ”amarelo” </a:t>
            </a:r>
            <a:r>
              <a:rPr lang="da-DK" sz="1400" dirty="0">
                <a:solidFill>
                  <a:srgbClr val="434343"/>
                </a:solidFill>
                <a:latin typeface="Open Sans" panose="020B0604020202020204"/>
              </a:rPr>
              <a:t>existem alguns comentários que devem ser removidos dos slides na elaboração do material final.</a:t>
            </a:r>
          </a:p>
          <a:p>
            <a:endParaRPr lang="da-DK" sz="1400" dirty="0">
              <a:solidFill>
                <a:srgbClr val="434343"/>
              </a:solidFill>
              <a:latin typeface="Open Sans" panose="020B0604020202020204"/>
            </a:endParaRPr>
          </a:p>
          <a:p>
            <a:r>
              <a:rPr lang="da-DK" sz="1400" dirty="0">
                <a:solidFill>
                  <a:srgbClr val="434343"/>
                </a:solidFill>
                <a:latin typeface="Open Sans" panose="020B0604020202020204"/>
              </a:rPr>
              <a:t>Deixamos neste material vários slides de referência apenas como orientação, podendo o aluno criar novos slides desde que sigam a mesma identidade visual apresentada neste documento.</a:t>
            </a:r>
          </a:p>
          <a:p>
            <a:endParaRPr lang="da-DK" sz="1400" dirty="0">
              <a:solidFill>
                <a:srgbClr val="434343"/>
              </a:solidFill>
              <a:latin typeface="Open Sans" panose="020B0604020202020204"/>
            </a:endParaRPr>
          </a:p>
          <a:p>
            <a:r>
              <a:rPr lang="da-DK" sz="1400" dirty="0">
                <a:solidFill>
                  <a:srgbClr val="434343"/>
                </a:solidFill>
                <a:latin typeface="Open Sans" panose="020B0604020202020204"/>
              </a:rPr>
              <a:t>Contamos com sua colaboração.</a:t>
            </a:r>
          </a:p>
          <a:p>
            <a:pPr marL="285750" indent="-285750">
              <a:buFont typeface="Arial" panose="020B0604020202020204" pitchFamily="34" charset="0"/>
              <a:buChar char="•"/>
            </a:pPr>
            <a:endParaRPr lang="da-DK" sz="1400" dirty="0">
              <a:solidFill>
                <a:schemeClr val="accent4"/>
              </a:solidFill>
              <a:latin typeface="Open Sans" panose="020B0604020202020204"/>
            </a:endParaRPr>
          </a:p>
          <a:p>
            <a:pPr marL="285750" indent="-285750">
              <a:buFont typeface="Arial" panose="020B0604020202020204" pitchFamily="34" charset="0"/>
              <a:buChar char="•"/>
            </a:pPr>
            <a:endParaRPr lang="da-DK" sz="1400" dirty="0">
              <a:solidFill>
                <a:schemeClr val="accent4"/>
              </a:solidFill>
              <a:latin typeface="Open Sans" panose="020B0604020202020204"/>
            </a:endParaRPr>
          </a:p>
          <a:p>
            <a:endParaRPr lang="da-DK" sz="1400" dirty="0">
              <a:solidFill>
                <a:schemeClr val="accent4"/>
              </a:solidFill>
              <a:latin typeface="Open Sans" panose="020B0604020202020204"/>
            </a:endParaRPr>
          </a:p>
          <a:p>
            <a:r>
              <a:rPr lang="da-DK" sz="1400" b="1" dirty="0" smtClean="0">
                <a:solidFill>
                  <a:srgbClr val="434343"/>
                </a:solidFill>
                <a:latin typeface="Open Sans" panose="020B0604020202020204"/>
                <a:sym typeface="Wingdings" panose="05000000000000000000" pitchFamily="2" charset="2"/>
              </a:rPr>
              <a:t>Obrigada </a:t>
            </a:r>
            <a:r>
              <a:rPr lang="da-DK" sz="1400" b="1" dirty="0">
                <a:solidFill>
                  <a:srgbClr val="434343"/>
                </a:solidFill>
                <a:latin typeface="Open Sans" panose="020B0604020202020204"/>
                <a:sym typeface="Wingdings" panose="05000000000000000000" pitchFamily="2" charset="2"/>
              </a:rPr>
              <a:t></a:t>
            </a:r>
          </a:p>
          <a:p>
            <a:r>
              <a:rPr lang="da-DK" sz="1400" b="1" dirty="0">
                <a:solidFill>
                  <a:srgbClr val="434343"/>
                </a:solidFill>
                <a:latin typeface="Open Sans" panose="020B0604020202020204"/>
                <a:sym typeface="Wingdings" panose="05000000000000000000" pitchFamily="2" charset="2"/>
              </a:rPr>
              <a:t>Equipe LABDATA FIA</a:t>
            </a:r>
            <a:endParaRPr lang="da-DK" sz="1400" b="1" dirty="0">
              <a:solidFill>
                <a:srgbClr val="434343"/>
              </a:solidFill>
              <a:latin typeface="Open Sans" panose="020B0604020202020204"/>
            </a:endParaRPr>
          </a:p>
        </p:txBody>
      </p:sp>
      <p:pic>
        <p:nvPicPr>
          <p:cNvPr id="5" name="Imagem 4"/>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4128062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xmlns=""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3.iii. </a:t>
            </a:r>
            <a:r>
              <a:rPr lang="en-US" dirty="0" err="1">
                <a:solidFill>
                  <a:srgbClr val="434343"/>
                </a:solidFill>
                <a:latin typeface="Open Sans" panose="020B0604020202020204" charset="0"/>
                <a:ea typeface="Open Sans" panose="020B0604020202020204" charset="0"/>
                <a:cs typeface="Open Sans" panose="020B0604020202020204" charset="0"/>
              </a:rPr>
              <a:t>Principais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variáveis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47" name="Espaço Reservado para Número de Slide 4">
            <a:extLst>
              <a:ext uri="{FF2B5EF4-FFF2-40B4-BE49-F238E27FC236}">
                <a16:creationId xmlns:a16="http://schemas.microsoft.com/office/drawing/2014/main" xmlns=""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10</a:t>
            </a:fld>
            <a:endParaRPr lang="pt-BR" dirty="0">
              <a:solidFill>
                <a:srgbClr val="6ADBD9"/>
              </a:solidFill>
            </a:endParaRPr>
          </a:p>
        </p:txBody>
      </p:sp>
      <p:sp>
        <p:nvSpPr>
          <p:cNvPr id="48" name="Pentágono 47">
            <a:extLst>
              <a:ext uri="{FF2B5EF4-FFF2-40B4-BE49-F238E27FC236}">
                <a16:creationId xmlns:a16="http://schemas.microsoft.com/office/drawing/2014/main" xmlns=""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 name="Google Shape;62;p13">
            <a:extLst>
              <a:ext uri="{FF2B5EF4-FFF2-40B4-BE49-F238E27FC236}">
                <a16:creationId xmlns:a16="http://schemas.microsoft.com/office/drawing/2014/main" xmlns=""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22" name="Google Shape;115;p18">
            <a:extLst>
              <a:ext uri="{FF2B5EF4-FFF2-40B4-BE49-F238E27FC236}">
                <a16:creationId xmlns:a16="http://schemas.microsoft.com/office/drawing/2014/main" xmlns="" id="{2538C97B-0BB6-4456-BA86-57BF8C2A9849}"/>
              </a:ext>
            </a:extLst>
          </p:cNvPr>
          <p:cNvSpPr txBox="1"/>
          <p:nvPr/>
        </p:nvSpPr>
        <p:spPr>
          <a:xfrm>
            <a:off x="1151063" y="3306112"/>
            <a:ext cx="241920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Variáveis cadastrais</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dolor sit amet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consectetur adipiscing elit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5" name="Google Shape;115;p18">
            <a:extLst>
              <a:ext uri="{FF2B5EF4-FFF2-40B4-BE49-F238E27FC236}">
                <a16:creationId xmlns:a16="http://schemas.microsoft.com/office/drawing/2014/main" xmlns="" id="{D76D1B44-E9E6-4C74-BCB4-B19C6FED7A36}"/>
              </a:ext>
            </a:extLst>
          </p:cNvPr>
          <p:cNvSpPr txBox="1"/>
          <p:nvPr/>
        </p:nvSpPr>
        <p:spPr>
          <a:xfrm>
            <a:off x="3727905" y="3306112"/>
            <a:ext cx="241920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Variáveis transacionais</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dolor sit amet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consectetur adipiscing elit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6" name="Google Shape;115;p18">
            <a:extLst>
              <a:ext uri="{FF2B5EF4-FFF2-40B4-BE49-F238E27FC236}">
                <a16:creationId xmlns:a16="http://schemas.microsoft.com/office/drawing/2014/main" xmlns="" id="{5ED8E2F2-F616-403F-938A-18A3B3834172}"/>
              </a:ext>
            </a:extLst>
          </p:cNvPr>
          <p:cNvSpPr txBox="1"/>
          <p:nvPr/>
        </p:nvSpPr>
        <p:spPr>
          <a:xfrm>
            <a:off x="6304747" y="3306112"/>
            <a:ext cx="241920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Variáveis financeiras</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dolor sit amet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consectetur adipiscing elit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pic>
        <p:nvPicPr>
          <p:cNvPr id="3" name="Imagem 2">
            <a:extLst>
              <a:ext uri="{FF2B5EF4-FFF2-40B4-BE49-F238E27FC236}">
                <a16:creationId xmlns:a16="http://schemas.microsoft.com/office/drawing/2014/main" xmlns="" id="{B52E60FA-522B-484D-A6A6-DB815B0024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6469" y="1920570"/>
            <a:ext cx="1066800" cy="1066800"/>
          </a:xfrm>
          <a:prstGeom prst="ellipse">
            <a:avLst/>
          </a:prstGeom>
        </p:spPr>
      </p:pic>
      <p:pic>
        <p:nvPicPr>
          <p:cNvPr id="5" name="Imagem 4">
            <a:extLst>
              <a:ext uri="{FF2B5EF4-FFF2-40B4-BE49-F238E27FC236}">
                <a16:creationId xmlns:a16="http://schemas.microsoft.com/office/drawing/2014/main" xmlns="" id="{80F9EE8F-FCB7-40AB-8DA0-3D2B01965E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1660" y="1920570"/>
            <a:ext cx="1066800" cy="1066800"/>
          </a:xfrm>
          <a:prstGeom prst="ellipse">
            <a:avLst/>
          </a:prstGeom>
        </p:spPr>
      </p:pic>
      <p:pic>
        <p:nvPicPr>
          <p:cNvPr id="8" name="Imagem 7">
            <a:extLst>
              <a:ext uri="{FF2B5EF4-FFF2-40B4-BE49-F238E27FC236}">
                <a16:creationId xmlns:a16="http://schemas.microsoft.com/office/drawing/2014/main" xmlns="" id="{322E5FC8-7CE8-4253-AD64-152888696E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6467" y="1920570"/>
            <a:ext cx="1119809" cy="1119809"/>
          </a:xfrm>
          <a:prstGeom prst="ellipse">
            <a:avLst/>
          </a:prstGeom>
        </p:spPr>
      </p:pic>
      <p:pic>
        <p:nvPicPr>
          <p:cNvPr id="10" name="Imagem 9">
            <a:extLst>
              <a:ext uri="{FF2B5EF4-FFF2-40B4-BE49-F238E27FC236}">
                <a16:creationId xmlns:a16="http://schemas.microsoft.com/office/drawing/2014/main" xmlns="" id="{3C8BBD03-53EE-4969-B7E7-5A01D64175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6070" y="1920570"/>
            <a:ext cx="1119809" cy="1119809"/>
          </a:xfrm>
          <a:prstGeom prst="ellipse">
            <a:avLst/>
          </a:prstGeom>
        </p:spPr>
      </p:pic>
      <p:sp>
        <p:nvSpPr>
          <p:cNvPr id="28" name="Google Shape;115;p18">
            <a:extLst>
              <a:ext uri="{FF2B5EF4-FFF2-40B4-BE49-F238E27FC236}">
                <a16:creationId xmlns:a16="http://schemas.microsoft.com/office/drawing/2014/main" xmlns="" id="{90B220F3-7788-4E67-AEFB-DA2A847DAAC7}"/>
              </a:ext>
            </a:extLst>
          </p:cNvPr>
          <p:cNvSpPr txBox="1"/>
          <p:nvPr/>
        </p:nvSpPr>
        <p:spPr>
          <a:xfrm>
            <a:off x="8881589" y="3306112"/>
            <a:ext cx="241920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Variáveis de Canais/Mídias</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dolor sit amet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consectetur adipiscing elit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29" name="Retângulo 28">
            <a:extLst>
              <a:ext uri="{FF2B5EF4-FFF2-40B4-BE49-F238E27FC236}">
                <a16:creationId xmlns:a16="http://schemas.microsoft.com/office/drawing/2014/main" xmlns="" id="{401BC943-F5AE-424B-A768-F939C25E69FF}"/>
              </a:ext>
            </a:extLst>
          </p:cNvPr>
          <p:cNvSpPr/>
          <p:nvPr/>
        </p:nvSpPr>
        <p:spPr>
          <a:xfrm>
            <a:off x="0" y="5156020"/>
            <a:ext cx="5520116" cy="1200329"/>
          </a:xfrm>
          <a:prstGeom prst="rect">
            <a:avLst/>
          </a:prstGeom>
        </p:spPr>
        <p:txBody>
          <a:bodyPr wrap="square">
            <a:spAutoFit/>
          </a:bodyPr>
          <a:lstStyle/>
          <a:p>
            <a:r>
              <a:rPr lang="da-DK" dirty="0">
                <a:solidFill>
                  <a:schemeClr val="accent4"/>
                </a:solidFill>
              </a:rPr>
              <a:t>Descrever em linhas gerais as principais informações disponíveis, por grupos de variáveis, exemplificando alguns campos</a:t>
            </a:r>
          </a:p>
          <a:p>
            <a:pPr marL="285750" indent="-285750">
              <a:buFontTx/>
              <a:buChar char="-"/>
            </a:pPr>
            <a:endParaRPr lang="pt-BR" dirty="0">
              <a:solidFill>
                <a:schemeClr val="accent4"/>
              </a:solidFill>
            </a:endParaRPr>
          </a:p>
        </p:txBody>
      </p:sp>
      <p:sp>
        <p:nvSpPr>
          <p:cNvPr id="30" name="Espaço Reservado para Data 5">
            <a:extLst>
              <a:ext uri="{FF2B5EF4-FFF2-40B4-BE49-F238E27FC236}">
                <a16:creationId xmlns:a16="http://schemas.microsoft.com/office/drawing/2014/main" xmlns=""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182648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xmlns=""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3.iv. </a:t>
            </a:r>
            <a:r>
              <a:rPr lang="en-US" dirty="0" err="1">
                <a:solidFill>
                  <a:srgbClr val="434343"/>
                </a:solidFill>
                <a:latin typeface="Open Sans" panose="020B0604020202020204" charset="0"/>
                <a:ea typeface="Open Sans" panose="020B0604020202020204" charset="0"/>
                <a:cs typeface="Open Sans" panose="020B0604020202020204" charset="0"/>
              </a:rPr>
              <a:t>Processo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redução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variáveis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47" name="Espaço Reservado para Número de Slide 4">
            <a:extLst>
              <a:ext uri="{FF2B5EF4-FFF2-40B4-BE49-F238E27FC236}">
                <a16:creationId xmlns:a16="http://schemas.microsoft.com/office/drawing/2014/main" xmlns=""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11</a:t>
            </a:fld>
            <a:endParaRPr lang="pt-BR" dirty="0">
              <a:solidFill>
                <a:srgbClr val="6ADBD9"/>
              </a:solidFill>
            </a:endParaRPr>
          </a:p>
        </p:txBody>
      </p:sp>
      <p:sp>
        <p:nvSpPr>
          <p:cNvPr id="48" name="Pentágono 47">
            <a:extLst>
              <a:ext uri="{FF2B5EF4-FFF2-40B4-BE49-F238E27FC236}">
                <a16:creationId xmlns:a16="http://schemas.microsoft.com/office/drawing/2014/main" xmlns=""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 name="Google Shape;62;p13">
            <a:extLst>
              <a:ext uri="{FF2B5EF4-FFF2-40B4-BE49-F238E27FC236}">
                <a16:creationId xmlns:a16="http://schemas.microsoft.com/office/drawing/2014/main" xmlns=""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xmlns="" id="{CB95FEA1-C38C-4438-AEAD-CF55A042FA4C}"/>
              </a:ext>
            </a:extLst>
          </p:cNvPr>
          <p:cNvGraphicFramePr/>
          <p:nvPr>
            <p:extLst>
              <p:ext uri="{D42A27DB-BD31-4B8C-83A1-F6EECF244321}">
                <p14:modId xmlns:p14="http://schemas.microsoft.com/office/powerpoint/2010/main" val="510381576"/>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xmlns="" id="{AD5E3D5B-4DB5-4E11-AB70-628F9A625BBA}"/>
              </a:ext>
            </a:extLst>
          </p:cNvPr>
          <p:cNvSpPr txBox="1"/>
          <p:nvPr/>
        </p:nvSpPr>
        <p:spPr>
          <a:xfrm>
            <a:off x="1098711" y="2988693"/>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xmlns="" id="{AFE34AE6-E13A-4648-B751-CE27D6EDDC6F}"/>
              </a:ext>
            </a:extLst>
          </p:cNvPr>
          <p:cNvSpPr txBox="1"/>
          <p:nvPr/>
        </p:nvSpPr>
        <p:spPr>
          <a:xfrm>
            <a:off x="3263083" y="2988693"/>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xmlns="" id="{7CC50689-F2ED-4732-B53F-AD0B114B8E9E}"/>
              </a:ext>
            </a:extLst>
          </p:cNvPr>
          <p:cNvSpPr txBox="1"/>
          <p:nvPr/>
        </p:nvSpPr>
        <p:spPr>
          <a:xfrm>
            <a:off x="5097373" y="2918689"/>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2" name="Google Shape;115;p18">
            <a:extLst>
              <a:ext uri="{FF2B5EF4-FFF2-40B4-BE49-F238E27FC236}">
                <a16:creationId xmlns:a16="http://schemas.microsoft.com/office/drawing/2014/main" xmlns="" id="{2A99E2E1-1659-4971-953F-F194C198EFC2}"/>
              </a:ext>
            </a:extLst>
          </p:cNvPr>
          <p:cNvSpPr txBox="1"/>
          <p:nvPr/>
        </p:nvSpPr>
        <p:spPr>
          <a:xfrm>
            <a:off x="6915527" y="2918689"/>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xmlns="" id="{1AB15A37-AE08-4C9E-BCC7-7D574DF19B47}"/>
              </a:ext>
            </a:extLst>
          </p:cNvPr>
          <p:cNvSpPr txBox="1"/>
          <p:nvPr/>
        </p:nvSpPr>
        <p:spPr>
          <a:xfrm>
            <a:off x="8872495" y="2918689"/>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4" name="Retângulo 13">
            <a:extLst>
              <a:ext uri="{FF2B5EF4-FFF2-40B4-BE49-F238E27FC236}">
                <a16:creationId xmlns:a16="http://schemas.microsoft.com/office/drawing/2014/main" xmlns="" id="{AC86E50F-7A5E-454B-8779-14BC0B72C234}"/>
              </a:ext>
            </a:extLst>
          </p:cNvPr>
          <p:cNvSpPr/>
          <p:nvPr/>
        </p:nvSpPr>
        <p:spPr>
          <a:xfrm>
            <a:off x="0" y="5285380"/>
            <a:ext cx="7511145" cy="1200329"/>
          </a:xfrm>
          <a:prstGeom prst="rect">
            <a:avLst/>
          </a:prstGeom>
        </p:spPr>
        <p:txBody>
          <a:bodyPr wrap="square">
            <a:spAutoFit/>
          </a:bodyPr>
          <a:lstStyle/>
          <a:p>
            <a:r>
              <a:rPr lang="da-DK" dirty="0">
                <a:solidFill>
                  <a:schemeClr val="accent4"/>
                </a:solidFill>
              </a:rPr>
              <a:t>Se aplicável a seu projeto, descrever o processo de redução de variáveis, detalhando os motivos pelo qual as variáveis deixaram de fazer parte da análise, até o resultado final </a:t>
            </a:r>
          </a:p>
          <a:p>
            <a:pPr marL="285750" indent="-285750">
              <a:buFontTx/>
              <a:buChar char="-"/>
            </a:pPr>
            <a:endParaRPr lang="pt-BR" dirty="0">
              <a:solidFill>
                <a:schemeClr val="accent4"/>
              </a:solidFill>
            </a:endParaRPr>
          </a:p>
        </p:txBody>
      </p:sp>
      <p:sp>
        <p:nvSpPr>
          <p:cNvPr id="15" name="Espaço Reservado para Data 5">
            <a:extLst>
              <a:ext uri="{FF2B5EF4-FFF2-40B4-BE49-F238E27FC236}">
                <a16:creationId xmlns:a16="http://schemas.microsoft.com/office/drawing/2014/main" xmlns=""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864902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xmlns="" id="{D0344037-3C7F-4A99-ACBD-4633CC85829D}"/>
              </a:ext>
            </a:extLst>
          </p:cNvPr>
          <p:cNvGrpSpPr/>
          <p:nvPr/>
        </p:nvGrpSpPr>
        <p:grpSpPr>
          <a:xfrm>
            <a:off x="4839286" y="1494090"/>
            <a:ext cx="7352714" cy="4397122"/>
            <a:chOff x="8497038" y="155404"/>
            <a:chExt cx="2827606" cy="2308431"/>
          </a:xfrm>
        </p:grpSpPr>
        <p:sp>
          <p:nvSpPr>
            <p:cNvPr id="38" name="Retângulo 37">
              <a:extLst>
                <a:ext uri="{FF2B5EF4-FFF2-40B4-BE49-F238E27FC236}">
                  <a16:creationId xmlns:a16="http://schemas.microsoft.com/office/drawing/2014/main" xmlns=""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Google Shape;62;p13">
              <a:extLst>
                <a:ext uri="{FF2B5EF4-FFF2-40B4-BE49-F238E27FC236}">
                  <a16:creationId xmlns:a16="http://schemas.microsoft.com/office/drawing/2014/main" xmlns="" id="{8B9985CB-6CA9-436F-94A6-2475F49B55AD}"/>
                </a:ext>
              </a:extLst>
            </p:cNvPr>
            <p:cNvPicPr preferRelativeResize="0"/>
            <p:nvPr/>
          </p:nvPicPr>
          <p:blipFill>
            <a:blip r:embed="rId2">
              <a:alphaModFix/>
            </a:blip>
            <a:stretch>
              <a:fillRect/>
            </a:stretch>
          </p:blipFill>
          <p:spPr>
            <a:xfrm flipH="1">
              <a:off x="10275555" y="1506892"/>
              <a:ext cx="1028361" cy="914140"/>
            </a:xfrm>
            <a:prstGeom prst="rect">
              <a:avLst/>
            </a:prstGeom>
            <a:noFill/>
            <a:ln>
              <a:noFill/>
            </a:ln>
          </p:spPr>
        </p:pic>
      </p:grpSp>
      <p:sp>
        <p:nvSpPr>
          <p:cNvPr id="22" name="Espaço Reservado para Número de Slide 4">
            <a:extLst>
              <a:ext uri="{FF2B5EF4-FFF2-40B4-BE49-F238E27FC236}">
                <a16:creationId xmlns:a16="http://schemas.microsoft.com/office/drawing/2014/main" xmlns="" id="{324E0CE1-943E-4588-9409-DC85D4F20EE4}"/>
              </a:ext>
            </a:extLst>
          </p:cNvPr>
          <p:cNvSpPr txBox="1">
            <a:spLocks/>
          </p:cNvSpPr>
          <p:nvPr/>
        </p:nvSpPr>
        <p:spPr>
          <a:xfrm>
            <a:off x="11396870"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3" name="Pentágono 22">
            <a:extLst>
              <a:ext uri="{FF2B5EF4-FFF2-40B4-BE49-F238E27FC236}">
                <a16:creationId xmlns:a16="http://schemas.microsoft.com/office/drawing/2014/main" xmlns=""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19" name="Picture 4" descr="Photo of Three People Smiling While Having a Meeting">
            <a:extLst>
              <a:ext uri="{FF2B5EF4-FFF2-40B4-BE49-F238E27FC236}">
                <a16:creationId xmlns:a16="http://schemas.microsoft.com/office/drawing/2014/main" xmlns="" id="{CF4E4D17-9CB2-4824-99F6-5164D58328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20" t="-218" r="40040" b="-855"/>
          <a:stretch/>
        </p:blipFill>
        <p:spPr bwMode="auto">
          <a:xfrm>
            <a:off x="-20461" y="-38804"/>
            <a:ext cx="3804670" cy="6981343"/>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m 19">
            <a:extLst>
              <a:ext uri="{FF2B5EF4-FFF2-40B4-BE49-F238E27FC236}">
                <a16:creationId xmlns:a16="http://schemas.microsoft.com/office/drawing/2014/main" xmlns="" id="{A0048961-CD76-49B1-8FA0-47C86D7D8242}"/>
              </a:ext>
            </a:extLst>
          </p:cNvPr>
          <p:cNvPicPr>
            <a:picLocks noChangeAspect="1"/>
          </p:cNvPicPr>
          <p:nvPr/>
        </p:nvPicPr>
        <p:blipFill rotWithShape="1">
          <a:blip r:embed="rId4"/>
          <a:srcRect l="7457" t="20485" r="70666" b="70204"/>
          <a:stretch/>
        </p:blipFill>
        <p:spPr>
          <a:xfrm>
            <a:off x="10606907" y="6397119"/>
            <a:ext cx="1197466" cy="283584"/>
          </a:xfrm>
          <a:prstGeom prst="rect">
            <a:avLst/>
          </a:prstGeom>
        </p:spPr>
      </p:pic>
      <p:sp>
        <p:nvSpPr>
          <p:cNvPr id="11" name="Title Placeholder 1">
            <a:extLst>
              <a:ext uri="{FF2B5EF4-FFF2-40B4-BE49-F238E27FC236}">
                <a16:creationId xmlns:a16="http://schemas.microsoft.com/office/drawing/2014/main" xmlns="" id="{C614DE7C-93DF-40BF-8B79-1508222539C0}"/>
              </a:ext>
            </a:extLst>
          </p:cNvPr>
          <p:cNvSpPr txBox="1">
            <a:spLocks/>
          </p:cNvSpPr>
          <p:nvPr/>
        </p:nvSpPr>
        <p:spPr>
          <a:xfrm>
            <a:off x="4483471" y="274949"/>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12" name="Retângulo 11">
            <a:extLst>
              <a:ext uri="{FF2B5EF4-FFF2-40B4-BE49-F238E27FC236}">
                <a16:creationId xmlns:a16="http://schemas.microsoft.com/office/drawing/2014/main" xmlns="" id="{9AF75BDE-2DA8-42CE-8B19-0AC78647E4C2}"/>
              </a:ext>
            </a:extLst>
          </p:cNvPr>
          <p:cNvSpPr/>
          <p:nvPr/>
        </p:nvSpPr>
        <p:spPr>
          <a:xfrm>
            <a:off x="4931577" y="1616253"/>
            <a:ext cx="5728523" cy="1384995"/>
          </a:xfrm>
          <a:prstGeom prst="rect">
            <a:avLst/>
          </a:prstGeom>
        </p:spPr>
        <p:txBody>
          <a:bodyPr wrap="square">
            <a:spAutoFit/>
          </a:bodyPr>
          <a:lstStyle/>
          <a:p>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b="1" dirty="0" err="1">
                <a:solidFill>
                  <a:schemeClr val="bg1"/>
                </a:solidFill>
                <a:latin typeface="Open Sans" panose="020B0604020202020204" charset="0"/>
                <a:ea typeface="Open Sans" panose="020B0604020202020204" charset="0"/>
                <a:cs typeface="Open Sans" panose="020B0604020202020204" charset="0"/>
              </a:rPr>
              <a:t>Lorem</a:t>
            </a:r>
            <a:r>
              <a:rPr lang="pt-BR" sz="1200" b="1" dirty="0">
                <a:solidFill>
                  <a:schemeClr val="bg1"/>
                </a:solidFill>
                <a:latin typeface="Open Sans" panose="020B0604020202020204" charset="0"/>
                <a:ea typeface="Open Sans" panose="020B0604020202020204" charset="0"/>
                <a:cs typeface="Open Sans" panose="020B0604020202020204" charset="0"/>
              </a:rPr>
              <a:t> Ipsum </a:t>
            </a:r>
            <a:r>
              <a:rPr lang="pt-BR" sz="1200" b="1" dirty="0" err="1">
                <a:solidFill>
                  <a:schemeClr val="bg1"/>
                </a:solidFill>
                <a:latin typeface="Open Sans" panose="020B0604020202020204" charset="0"/>
                <a:ea typeface="Open Sans" panose="020B0604020202020204" charset="0"/>
                <a:cs typeface="Open Sans" panose="020B0604020202020204" charset="0"/>
              </a:rPr>
              <a:t>dolor</a:t>
            </a:r>
            <a:r>
              <a:rPr lang="pt-BR" sz="1200" b="1" dirty="0">
                <a:solidFill>
                  <a:schemeClr val="bg1"/>
                </a:solidFill>
                <a:latin typeface="Open Sans" panose="020B0604020202020204" charset="0"/>
                <a:ea typeface="Open Sans" panose="020B0604020202020204" charset="0"/>
                <a:cs typeface="Open Sans" panose="020B0604020202020204" charset="0"/>
              </a:rPr>
              <a:t> </a:t>
            </a:r>
            <a:r>
              <a:rPr lang="pt-BR" sz="1200" b="1" dirty="0" err="1">
                <a:solidFill>
                  <a:schemeClr val="bg1"/>
                </a:solidFill>
                <a:latin typeface="Open Sans" panose="020B0604020202020204" charset="0"/>
                <a:ea typeface="Open Sans" panose="020B0604020202020204" charset="0"/>
                <a:cs typeface="Open Sans" panose="020B0604020202020204" charset="0"/>
              </a:rPr>
              <a:t>sit</a:t>
            </a:r>
            <a:r>
              <a:rPr lang="pt-BR" sz="1200" b="1" dirty="0">
                <a:solidFill>
                  <a:schemeClr val="bg1"/>
                </a:solidFill>
                <a:latin typeface="Open Sans" panose="020B0604020202020204" charset="0"/>
                <a:ea typeface="Open Sans" panose="020B0604020202020204" charset="0"/>
                <a:cs typeface="Open Sans" panose="020B0604020202020204" charset="0"/>
              </a:rPr>
              <a:t> </a:t>
            </a:r>
            <a:r>
              <a:rPr lang="pt-BR" sz="1200" b="1" dirty="0" err="1">
                <a:solidFill>
                  <a:schemeClr val="bg1"/>
                </a:solidFill>
                <a:latin typeface="Open Sans" panose="020B0604020202020204" charset="0"/>
                <a:ea typeface="Open Sans" panose="020B0604020202020204" charset="0"/>
                <a:cs typeface="Open Sans" panose="020B0604020202020204" charset="0"/>
              </a:rPr>
              <a:t>amet</a:t>
            </a:r>
            <a:endParaRPr lang="pt-BR" sz="1200" b="1" dirty="0">
              <a:solidFill>
                <a:schemeClr val="bg1"/>
              </a:solidFill>
              <a:latin typeface="Open Sans" panose="020B0604020202020204" charset="0"/>
              <a:ea typeface="Open Sans" panose="020B0604020202020204" charset="0"/>
              <a:cs typeface="Open Sans" panose="020B0604020202020204" charset="0"/>
            </a:endParaRPr>
          </a:p>
          <a:p>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endParaRPr lang="pt-BR" sz="1200" dirty="0">
              <a:solidFill>
                <a:schemeClr val="bg1"/>
              </a:solidFill>
              <a:latin typeface="Open Sans" panose="020B0604020202020204" charset="0"/>
              <a:ea typeface="Open Sans" panose="020B0604020202020204" charset="0"/>
              <a:cs typeface="Open Sans" panose="020B0604020202020204" charset="0"/>
            </a:endParaRPr>
          </a:p>
        </p:txBody>
      </p:sp>
      <p:sp>
        <p:nvSpPr>
          <p:cNvPr id="14" name="Retângulo 13">
            <a:extLst>
              <a:ext uri="{FF2B5EF4-FFF2-40B4-BE49-F238E27FC236}">
                <a16:creationId xmlns:a16="http://schemas.microsoft.com/office/drawing/2014/main" xmlns="" id="{90337105-6BAC-4A77-B359-BCD5496A4C18}"/>
              </a:ext>
            </a:extLst>
          </p:cNvPr>
          <p:cNvSpPr/>
          <p:nvPr/>
        </p:nvSpPr>
        <p:spPr>
          <a:xfrm>
            <a:off x="229840" y="1887477"/>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Tree>
    <p:extLst>
      <p:ext uri="{BB962C8B-B14F-4D97-AF65-F5344CB8AC3E}">
        <p14:creationId xmlns:p14="http://schemas.microsoft.com/office/powerpoint/2010/main" val="3340041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xmlns="" id="{E4FC6B1B-5797-4075-9743-B408E428F048}"/>
              </a:ext>
            </a:extLst>
          </p:cNvPr>
          <p:cNvSpPr/>
          <p:nvPr/>
        </p:nvSpPr>
        <p:spPr>
          <a:xfrm>
            <a:off x="950351" y="1303515"/>
            <a:ext cx="10071653" cy="1169551"/>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xmlns=""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13</a:t>
            </a:fld>
            <a:endParaRPr lang="pt-BR" dirty="0">
              <a:solidFill>
                <a:srgbClr val="6ADBD9"/>
              </a:solidFill>
            </a:endParaRPr>
          </a:p>
        </p:txBody>
      </p:sp>
      <p:sp>
        <p:nvSpPr>
          <p:cNvPr id="48" name="Pentágono 47">
            <a:extLst>
              <a:ext uri="{FF2B5EF4-FFF2-40B4-BE49-F238E27FC236}">
                <a16:creationId xmlns:a16="http://schemas.microsoft.com/office/drawing/2014/main" xmlns=""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 name="Google Shape;62;p13">
            <a:extLst>
              <a:ext uri="{FF2B5EF4-FFF2-40B4-BE49-F238E27FC236}">
                <a16:creationId xmlns:a16="http://schemas.microsoft.com/office/drawing/2014/main" xmlns=""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xmlns=""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9" name="Imagem 8"/>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464802" y="6393527"/>
            <a:ext cx="1705361" cy="327947"/>
          </a:xfrm>
          <a:prstGeom prst="rect">
            <a:avLst/>
          </a:prstGeom>
        </p:spPr>
      </p:pic>
      <p:sp>
        <p:nvSpPr>
          <p:cNvPr id="14" name="Title Placeholder 1">
            <a:extLst>
              <a:ext uri="{FF2B5EF4-FFF2-40B4-BE49-F238E27FC236}">
                <a16:creationId xmlns:a16="http://schemas.microsoft.com/office/drawing/2014/main" xmlns="" id="{C614DE7C-93DF-40BF-8B79-1508222539C0}"/>
              </a:ext>
            </a:extLst>
          </p:cNvPr>
          <p:cNvSpPr txBox="1">
            <a:spLocks/>
          </p:cNvSpPr>
          <p:nvPr/>
        </p:nvSpPr>
        <p:spPr>
          <a:xfrm>
            <a:off x="336984" y="20556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Tree>
    <p:extLst>
      <p:ext uri="{BB962C8B-B14F-4D97-AF65-F5344CB8AC3E}">
        <p14:creationId xmlns:p14="http://schemas.microsoft.com/office/powerpoint/2010/main" val="4195277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xmlns="" id="{E4FC6B1B-5797-4075-9743-B408E428F048}"/>
              </a:ext>
            </a:extLst>
          </p:cNvPr>
          <p:cNvSpPr/>
          <p:nvPr/>
        </p:nvSpPr>
        <p:spPr>
          <a:xfrm>
            <a:off x="950351" y="1303515"/>
            <a:ext cx="10071653" cy="1169551"/>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xmlns=""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14</a:t>
            </a:fld>
            <a:endParaRPr lang="pt-BR" dirty="0">
              <a:solidFill>
                <a:srgbClr val="6ADBD9"/>
              </a:solidFill>
            </a:endParaRPr>
          </a:p>
        </p:txBody>
      </p:sp>
      <p:sp>
        <p:nvSpPr>
          <p:cNvPr id="48" name="Pentágono 47">
            <a:extLst>
              <a:ext uri="{FF2B5EF4-FFF2-40B4-BE49-F238E27FC236}">
                <a16:creationId xmlns:a16="http://schemas.microsoft.com/office/drawing/2014/main" xmlns=""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 name="Google Shape;62;p13">
            <a:extLst>
              <a:ext uri="{FF2B5EF4-FFF2-40B4-BE49-F238E27FC236}">
                <a16:creationId xmlns:a16="http://schemas.microsoft.com/office/drawing/2014/main" xmlns=""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xmlns=""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9" name="Imagem 8"/>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464802" y="6393527"/>
            <a:ext cx="1705361" cy="327947"/>
          </a:xfrm>
          <a:prstGeom prst="rect">
            <a:avLst/>
          </a:prstGeom>
        </p:spPr>
      </p:pic>
      <p:sp>
        <p:nvSpPr>
          <p:cNvPr id="14" name="Title Placeholder 1">
            <a:extLst>
              <a:ext uri="{FF2B5EF4-FFF2-40B4-BE49-F238E27FC236}">
                <a16:creationId xmlns:a16="http://schemas.microsoft.com/office/drawing/2014/main" xmlns="" id="{C614DE7C-93DF-40BF-8B79-1508222539C0}"/>
              </a:ext>
            </a:extLst>
          </p:cNvPr>
          <p:cNvSpPr txBox="1">
            <a:spLocks/>
          </p:cNvSpPr>
          <p:nvPr/>
        </p:nvSpPr>
        <p:spPr>
          <a:xfrm>
            <a:off x="336984" y="20556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Tree>
    <p:extLst>
      <p:ext uri="{BB962C8B-B14F-4D97-AF65-F5344CB8AC3E}">
        <p14:creationId xmlns:p14="http://schemas.microsoft.com/office/powerpoint/2010/main" val="3769806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xmlns="" id="{E4FC6B1B-5797-4075-9743-B408E428F048}"/>
              </a:ext>
            </a:extLst>
          </p:cNvPr>
          <p:cNvSpPr/>
          <p:nvPr/>
        </p:nvSpPr>
        <p:spPr>
          <a:xfrm>
            <a:off x="950351" y="1303515"/>
            <a:ext cx="10071653" cy="1169551"/>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xmlns=""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15</a:t>
            </a:fld>
            <a:endParaRPr lang="pt-BR" dirty="0">
              <a:solidFill>
                <a:srgbClr val="6ADBD9"/>
              </a:solidFill>
            </a:endParaRPr>
          </a:p>
        </p:txBody>
      </p:sp>
      <p:sp>
        <p:nvSpPr>
          <p:cNvPr id="48" name="Pentágono 47">
            <a:extLst>
              <a:ext uri="{FF2B5EF4-FFF2-40B4-BE49-F238E27FC236}">
                <a16:creationId xmlns:a16="http://schemas.microsoft.com/office/drawing/2014/main" xmlns=""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 name="Google Shape;62;p13">
            <a:extLst>
              <a:ext uri="{FF2B5EF4-FFF2-40B4-BE49-F238E27FC236}">
                <a16:creationId xmlns:a16="http://schemas.microsoft.com/office/drawing/2014/main" xmlns=""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xmlns=""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9" name="Imagem 8"/>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464802" y="6393527"/>
            <a:ext cx="1705361" cy="327947"/>
          </a:xfrm>
          <a:prstGeom prst="rect">
            <a:avLst/>
          </a:prstGeom>
        </p:spPr>
      </p:pic>
      <p:sp>
        <p:nvSpPr>
          <p:cNvPr id="14" name="Title Placeholder 1">
            <a:extLst>
              <a:ext uri="{FF2B5EF4-FFF2-40B4-BE49-F238E27FC236}">
                <a16:creationId xmlns:a16="http://schemas.microsoft.com/office/drawing/2014/main" xmlns="" id="{C614DE7C-93DF-40BF-8B79-1508222539C0}"/>
              </a:ext>
            </a:extLst>
          </p:cNvPr>
          <p:cNvSpPr txBox="1">
            <a:spLocks/>
          </p:cNvSpPr>
          <p:nvPr/>
        </p:nvSpPr>
        <p:spPr>
          <a:xfrm>
            <a:off x="336984" y="20556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Tree>
    <p:extLst>
      <p:ext uri="{BB962C8B-B14F-4D97-AF65-F5344CB8AC3E}">
        <p14:creationId xmlns:p14="http://schemas.microsoft.com/office/powerpoint/2010/main" val="345127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xmlns="" id="{E4FC6B1B-5797-4075-9743-B408E428F048}"/>
              </a:ext>
            </a:extLst>
          </p:cNvPr>
          <p:cNvSpPr/>
          <p:nvPr/>
        </p:nvSpPr>
        <p:spPr>
          <a:xfrm>
            <a:off x="950351" y="1303515"/>
            <a:ext cx="10071653" cy="1169551"/>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xmlns=""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16</a:t>
            </a:fld>
            <a:endParaRPr lang="pt-BR" dirty="0">
              <a:solidFill>
                <a:srgbClr val="6ADBD9"/>
              </a:solidFill>
            </a:endParaRPr>
          </a:p>
        </p:txBody>
      </p:sp>
      <p:sp>
        <p:nvSpPr>
          <p:cNvPr id="48" name="Pentágono 47">
            <a:extLst>
              <a:ext uri="{FF2B5EF4-FFF2-40B4-BE49-F238E27FC236}">
                <a16:creationId xmlns:a16="http://schemas.microsoft.com/office/drawing/2014/main" xmlns=""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 name="Google Shape;62;p13">
            <a:extLst>
              <a:ext uri="{FF2B5EF4-FFF2-40B4-BE49-F238E27FC236}">
                <a16:creationId xmlns:a16="http://schemas.microsoft.com/office/drawing/2014/main" xmlns=""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xmlns=""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9" name="Imagem 8"/>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464802" y="6393527"/>
            <a:ext cx="1705361" cy="327947"/>
          </a:xfrm>
          <a:prstGeom prst="rect">
            <a:avLst/>
          </a:prstGeom>
        </p:spPr>
      </p:pic>
      <p:sp>
        <p:nvSpPr>
          <p:cNvPr id="14" name="Title Placeholder 1">
            <a:extLst>
              <a:ext uri="{FF2B5EF4-FFF2-40B4-BE49-F238E27FC236}">
                <a16:creationId xmlns:a16="http://schemas.microsoft.com/office/drawing/2014/main" xmlns="" id="{C614DE7C-93DF-40BF-8B79-1508222539C0}"/>
              </a:ext>
            </a:extLst>
          </p:cNvPr>
          <p:cNvSpPr txBox="1">
            <a:spLocks/>
          </p:cNvSpPr>
          <p:nvPr/>
        </p:nvSpPr>
        <p:spPr>
          <a:xfrm>
            <a:off x="336984" y="20556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Tree>
    <p:extLst>
      <p:ext uri="{BB962C8B-B14F-4D97-AF65-F5344CB8AC3E}">
        <p14:creationId xmlns:p14="http://schemas.microsoft.com/office/powerpoint/2010/main" val="863571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lipse 25">
            <a:extLst>
              <a:ext uri="{FF2B5EF4-FFF2-40B4-BE49-F238E27FC236}">
                <a16:creationId xmlns:a16="http://schemas.microsoft.com/office/drawing/2014/main" xmlns="" id="{6911C68C-4195-4FE0-8287-58A07025F15B}"/>
              </a:ext>
            </a:extLst>
          </p:cNvPr>
          <p:cNvSpPr/>
          <p:nvPr/>
        </p:nvSpPr>
        <p:spPr>
          <a:xfrm>
            <a:off x="6839723" y="2158400"/>
            <a:ext cx="976820" cy="96419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47" name="Espaço Reservado para Número de Slide 4">
            <a:extLst>
              <a:ext uri="{FF2B5EF4-FFF2-40B4-BE49-F238E27FC236}">
                <a16:creationId xmlns:a16="http://schemas.microsoft.com/office/drawing/2014/main" xmlns=""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xmlns=""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xmlns=""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8" name="Elipse 17">
            <a:extLst>
              <a:ext uri="{FF2B5EF4-FFF2-40B4-BE49-F238E27FC236}">
                <a16:creationId xmlns:a16="http://schemas.microsoft.com/office/drawing/2014/main" xmlns="" id="{11253DD4-5026-4C31-9FAA-98089AB57DD7}"/>
              </a:ext>
            </a:extLst>
          </p:cNvPr>
          <p:cNvSpPr/>
          <p:nvPr/>
        </p:nvSpPr>
        <p:spPr>
          <a:xfrm>
            <a:off x="9113891" y="2158400"/>
            <a:ext cx="976820" cy="96419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16" name="Elipse 15">
            <a:extLst>
              <a:ext uri="{FF2B5EF4-FFF2-40B4-BE49-F238E27FC236}">
                <a16:creationId xmlns:a16="http://schemas.microsoft.com/office/drawing/2014/main" xmlns="" id="{47E40754-177D-49B0-9B93-35EBEC064736}"/>
              </a:ext>
            </a:extLst>
          </p:cNvPr>
          <p:cNvSpPr/>
          <p:nvPr/>
        </p:nvSpPr>
        <p:spPr>
          <a:xfrm>
            <a:off x="1910572" y="2158400"/>
            <a:ext cx="976820" cy="96419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Elipse 22">
            <a:extLst>
              <a:ext uri="{FF2B5EF4-FFF2-40B4-BE49-F238E27FC236}">
                <a16:creationId xmlns:a16="http://schemas.microsoft.com/office/drawing/2014/main" xmlns="" id="{554744DD-1D95-418A-BC71-F01241831310}"/>
              </a:ext>
            </a:extLst>
          </p:cNvPr>
          <p:cNvSpPr/>
          <p:nvPr/>
        </p:nvSpPr>
        <p:spPr>
          <a:xfrm>
            <a:off x="4452597" y="2158400"/>
            <a:ext cx="976820" cy="96419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24" name="Retângulo 23">
            <a:extLst>
              <a:ext uri="{FF2B5EF4-FFF2-40B4-BE49-F238E27FC236}">
                <a16:creationId xmlns:a16="http://schemas.microsoft.com/office/drawing/2014/main" xmlns="" id="{C3822631-16E9-40E2-A6F2-94503BC34BB8}"/>
              </a:ext>
            </a:extLst>
          </p:cNvPr>
          <p:cNvSpPr/>
          <p:nvPr/>
        </p:nvSpPr>
        <p:spPr>
          <a:xfrm>
            <a:off x="6416460" y="3429000"/>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tângulo 24">
            <a:extLst>
              <a:ext uri="{FF2B5EF4-FFF2-40B4-BE49-F238E27FC236}">
                <a16:creationId xmlns:a16="http://schemas.microsoft.com/office/drawing/2014/main" xmlns="" id="{29D846F6-4EED-40C7-BB2D-8E3E89F1BD67}"/>
              </a:ext>
            </a:extLst>
          </p:cNvPr>
          <p:cNvSpPr/>
          <p:nvPr/>
        </p:nvSpPr>
        <p:spPr>
          <a:xfrm>
            <a:off x="3979661" y="3429000"/>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Retângulo 28">
            <a:extLst>
              <a:ext uri="{FF2B5EF4-FFF2-40B4-BE49-F238E27FC236}">
                <a16:creationId xmlns:a16="http://schemas.microsoft.com/office/drawing/2014/main" xmlns="" id="{A7BC5D1A-FF90-4359-AE98-CFE00869AC1E}"/>
              </a:ext>
            </a:extLst>
          </p:cNvPr>
          <p:cNvSpPr/>
          <p:nvPr/>
        </p:nvSpPr>
        <p:spPr>
          <a:xfrm>
            <a:off x="8834482" y="3429000"/>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tângulo 29">
            <a:extLst>
              <a:ext uri="{FF2B5EF4-FFF2-40B4-BE49-F238E27FC236}">
                <a16:creationId xmlns:a16="http://schemas.microsoft.com/office/drawing/2014/main" xmlns="" id="{9270D58F-0379-42A2-9E2D-95EEE2F0D671}"/>
              </a:ext>
            </a:extLst>
          </p:cNvPr>
          <p:cNvSpPr/>
          <p:nvPr/>
        </p:nvSpPr>
        <p:spPr>
          <a:xfrm>
            <a:off x="1445131" y="3429000"/>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Espaço Reservado para Data 5">
            <a:extLst>
              <a:ext uri="{FF2B5EF4-FFF2-40B4-BE49-F238E27FC236}">
                <a16:creationId xmlns:a16="http://schemas.microsoft.com/office/drawing/2014/main" xmlns=""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9" name="Title Placeholder 1">
            <a:extLst>
              <a:ext uri="{FF2B5EF4-FFF2-40B4-BE49-F238E27FC236}">
                <a16:creationId xmlns:a16="http://schemas.microsoft.com/office/drawing/2014/main" xmlns="" id="{C2205759-F682-4C77-9D69-5A066B8B384E}"/>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5. </a:t>
            </a:r>
            <a:r>
              <a:rPr lang="en-US" dirty="0" err="1">
                <a:solidFill>
                  <a:srgbClr val="434343"/>
                </a:solidFill>
                <a:latin typeface="Open Sans" panose="020B0604020202020204" charset="0"/>
                <a:ea typeface="Open Sans" panose="020B0604020202020204" charset="0"/>
                <a:cs typeface="Open Sans" panose="020B0604020202020204" charset="0"/>
              </a:rPr>
              <a:t>Modelagem</a:t>
            </a:r>
            <a:r>
              <a:rPr lang="en-US" dirty="0">
                <a:solidFill>
                  <a:srgbClr val="434343"/>
                </a:solidFill>
                <a:latin typeface="Open Sans" panose="020B0604020202020204" charset="0"/>
                <a:ea typeface="Open Sans" panose="020B0604020202020204" charset="0"/>
                <a:cs typeface="Open Sans" panose="020B0604020202020204" charset="0"/>
              </a:rPr>
              <a:t> com </a:t>
            </a:r>
            <a:r>
              <a:rPr lang="en-US" dirty="0" err="1">
                <a:solidFill>
                  <a:srgbClr val="434343"/>
                </a:solidFill>
                <a:latin typeface="Open Sans" panose="020B0604020202020204" charset="0"/>
                <a:ea typeface="Open Sans" panose="020B0604020202020204" charset="0"/>
                <a:cs typeface="Open Sans" panose="020B0604020202020204" charset="0"/>
              </a:rPr>
              <a:t>Estatística</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Tradicional</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pic>
        <p:nvPicPr>
          <p:cNvPr id="21" name="Imagem 20">
            <a:extLst>
              <a:ext uri="{FF2B5EF4-FFF2-40B4-BE49-F238E27FC236}">
                <a16:creationId xmlns:a16="http://schemas.microsoft.com/office/drawing/2014/main" xmlns=""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336816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ângulo 17">
            <a:extLst>
              <a:ext uri="{FF2B5EF4-FFF2-40B4-BE49-F238E27FC236}">
                <a16:creationId xmlns:a16="http://schemas.microsoft.com/office/drawing/2014/main" xmlns="" id="{80529D9D-C2B2-470D-B367-E075AC891869}"/>
              </a:ext>
            </a:extLst>
          </p:cNvPr>
          <p:cNvSpPr/>
          <p:nvPr/>
        </p:nvSpPr>
        <p:spPr>
          <a:xfrm>
            <a:off x="1236352" y="3381263"/>
            <a:ext cx="1911176" cy="49064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tângulo 24">
            <a:extLst>
              <a:ext uri="{FF2B5EF4-FFF2-40B4-BE49-F238E27FC236}">
                <a16:creationId xmlns:a16="http://schemas.microsoft.com/office/drawing/2014/main" xmlns="" id="{DEE4FC51-EB35-43CE-BA26-9FEFF3857578}"/>
              </a:ext>
            </a:extLst>
          </p:cNvPr>
          <p:cNvSpPr/>
          <p:nvPr/>
        </p:nvSpPr>
        <p:spPr>
          <a:xfrm>
            <a:off x="6377924" y="3416312"/>
            <a:ext cx="1911176" cy="49064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tângulo 25">
            <a:extLst>
              <a:ext uri="{FF2B5EF4-FFF2-40B4-BE49-F238E27FC236}">
                <a16:creationId xmlns:a16="http://schemas.microsoft.com/office/drawing/2014/main" xmlns="" id="{1522C22C-650F-4D26-ACAC-398D866767E0}"/>
              </a:ext>
            </a:extLst>
          </p:cNvPr>
          <p:cNvSpPr/>
          <p:nvPr/>
        </p:nvSpPr>
        <p:spPr>
          <a:xfrm>
            <a:off x="8771661" y="3381263"/>
            <a:ext cx="1915357" cy="49064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200" b="1" i="0" u="none" strike="noStrike" kern="1200" cap="none" spc="0" normalizeH="0" baseline="0" noProof="0" dirty="0">
              <a:ln>
                <a:noFill/>
              </a:ln>
              <a:solidFill>
                <a:srgbClr val="434343"/>
              </a:solidFill>
              <a:effectLst/>
              <a:uLnTx/>
              <a:uFillTx/>
              <a:latin typeface="Open Sans"/>
              <a:ea typeface="Open Sans"/>
              <a:cs typeface="Open Sans"/>
            </a:endParaRPr>
          </a:p>
        </p:txBody>
      </p:sp>
      <p:sp>
        <p:nvSpPr>
          <p:cNvPr id="27" name="Retângulo 26">
            <a:extLst>
              <a:ext uri="{FF2B5EF4-FFF2-40B4-BE49-F238E27FC236}">
                <a16:creationId xmlns:a16="http://schemas.microsoft.com/office/drawing/2014/main" xmlns="" id="{034B9C18-4D27-48C9-AD86-079A8641A9F1}"/>
              </a:ext>
            </a:extLst>
          </p:cNvPr>
          <p:cNvSpPr/>
          <p:nvPr/>
        </p:nvSpPr>
        <p:spPr>
          <a:xfrm>
            <a:off x="3820635" y="3387290"/>
            <a:ext cx="1905000" cy="49064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Espaço Reservado para Número de Slide 4">
            <a:extLst>
              <a:ext uri="{FF2B5EF4-FFF2-40B4-BE49-F238E27FC236}">
                <a16:creationId xmlns:a16="http://schemas.microsoft.com/office/drawing/2014/main" xmlns="" id="{E7447111-A0E5-4121-83CE-1C881649F1ED}"/>
              </a:ext>
            </a:extLst>
          </p:cNvPr>
          <p:cNvSpPr txBox="1">
            <a:spLocks/>
          </p:cNvSpPr>
          <p:nvPr/>
        </p:nvSpPr>
        <p:spPr>
          <a:xfrm>
            <a:off x="11436626" y="379620"/>
            <a:ext cx="394251"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xmlns=""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xmlns="" id="{7D168EB8-243F-4975-923B-9F72F52C16BA}"/>
              </a:ext>
            </a:extLst>
          </p:cNvPr>
          <p:cNvPicPr preferRelativeResize="0"/>
          <p:nvPr/>
        </p:nvPicPr>
        <p:blipFill>
          <a:blip r:embed="rId2">
            <a:alphaModFix/>
          </a:blip>
          <a:stretch>
            <a:fillRect/>
          </a:stretch>
        </p:blipFill>
        <p:spPr>
          <a:xfrm flipH="1">
            <a:off x="9542356" y="4734838"/>
            <a:ext cx="2628806" cy="2116755"/>
          </a:xfrm>
          <a:prstGeom prst="rect">
            <a:avLst/>
          </a:prstGeom>
          <a:noFill/>
          <a:ln>
            <a:noFill/>
          </a:ln>
        </p:spPr>
      </p:pic>
      <p:sp>
        <p:nvSpPr>
          <p:cNvPr id="3" name="Retângulo 2">
            <a:extLst>
              <a:ext uri="{FF2B5EF4-FFF2-40B4-BE49-F238E27FC236}">
                <a16:creationId xmlns:a16="http://schemas.microsoft.com/office/drawing/2014/main" xmlns="" id="{995EE773-0455-483E-A747-268B5DDC8DE5}"/>
              </a:ext>
            </a:extLst>
          </p:cNvPr>
          <p:cNvSpPr/>
          <p:nvPr/>
        </p:nvSpPr>
        <p:spPr>
          <a:xfrm>
            <a:off x="1346470" y="3395835"/>
            <a:ext cx="1675153" cy="430887"/>
          </a:xfrm>
          <a:prstGeom prst="rect">
            <a:avLst/>
          </a:prstGeom>
        </p:spPr>
        <p:txBody>
          <a:bodyPr wrap="square">
            <a:spAutoFit/>
          </a:bodyPr>
          <a:lstStyle/>
          <a:p>
            <a:r>
              <a:rPr lang="pt-BR" sz="1100" dirty="0" err="1">
                <a:solidFill>
                  <a:schemeClr val="bg1"/>
                </a:solidFill>
                <a:latin typeface="Open Sans" panose="020B0604020202020204" charset="0"/>
                <a:ea typeface="Open Sans" panose="020B0604020202020204" charset="0"/>
                <a:cs typeface="Open Sans" panose="020B0604020202020204" charset="0"/>
              </a:rPr>
              <a:t>Lorem</a:t>
            </a:r>
            <a:r>
              <a:rPr lang="pt-BR" sz="1100" dirty="0">
                <a:solidFill>
                  <a:schemeClr val="bg1"/>
                </a:solidFill>
                <a:latin typeface="Open Sans" panose="020B0604020202020204" charset="0"/>
                <a:ea typeface="Open Sans" panose="020B0604020202020204" charset="0"/>
                <a:cs typeface="Open Sans" panose="020B0604020202020204" charset="0"/>
              </a:rPr>
              <a:t> Ipsum </a:t>
            </a:r>
            <a:r>
              <a:rPr lang="pt-BR" sz="1100" dirty="0" err="1">
                <a:solidFill>
                  <a:schemeClr val="bg1"/>
                </a:solidFill>
                <a:latin typeface="Open Sans" panose="020B0604020202020204" charset="0"/>
                <a:ea typeface="Open Sans" panose="020B0604020202020204" charset="0"/>
                <a:cs typeface="Open Sans" panose="020B0604020202020204" charset="0"/>
              </a:rPr>
              <a:t>dolor</a:t>
            </a:r>
            <a:r>
              <a:rPr lang="pt-BR" sz="1100" dirty="0">
                <a:solidFill>
                  <a:schemeClr val="bg1"/>
                </a:solidFill>
                <a:latin typeface="Open Sans" panose="020B0604020202020204" charset="0"/>
                <a:ea typeface="Open Sans" panose="020B0604020202020204" charset="0"/>
                <a:cs typeface="Open Sans" panose="020B0604020202020204" charset="0"/>
              </a:rPr>
              <a:t> </a:t>
            </a:r>
            <a:r>
              <a:rPr lang="pt-BR" sz="1100" dirty="0" err="1">
                <a:solidFill>
                  <a:schemeClr val="bg1"/>
                </a:solidFill>
                <a:latin typeface="Open Sans" panose="020B0604020202020204" charset="0"/>
                <a:ea typeface="Open Sans" panose="020B0604020202020204" charset="0"/>
                <a:cs typeface="Open Sans" panose="020B0604020202020204" charset="0"/>
              </a:rPr>
              <a:t>sit</a:t>
            </a:r>
            <a:r>
              <a:rPr lang="pt-BR" sz="1100" dirty="0">
                <a:solidFill>
                  <a:schemeClr val="bg1"/>
                </a:solidFill>
                <a:latin typeface="Open Sans" panose="020B0604020202020204" charset="0"/>
                <a:ea typeface="Open Sans" panose="020B0604020202020204" charset="0"/>
                <a:cs typeface="Open Sans" panose="020B0604020202020204" charset="0"/>
              </a:rPr>
              <a:t> </a:t>
            </a:r>
            <a:r>
              <a:rPr lang="pt-BR" sz="1100" dirty="0" err="1">
                <a:solidFill>
                  <a:schemeClr val="bg1"/>
                </a:solidFill>
                <a:latin typeface="Open Sans" panose="020B0604020202020204" charset="0"/>
                <a:ea typeface="Open Sans" panose="020B0604020202020204" charset="0"/>
                <a:cs typeface="Open Sans" panose="020B0604020202020204" charset="0"/>
              </a:rPr>
              <a:t>amet</a:t>
            </a:r>
            <a:endParaRPr lang="pt-BR" sz="1100" dirty="0">
              <a:solidFill>
                <a:schemeClr val="bg1"/>
              </a:solidFill>
              <a:latin typeface="Open Sans" panose="020B0604020202020204" charset="0"/>
              <a:ea typeface="Open Sans" panose="020B0604020202020204" charset="0"/>
              <a:cs typeface="Open Sans" panose="020B0604020202020204" charset="0"/>
            </a:endParaRPr>
          </a:p>
        </p:txBody>
      </p:sp>
      <p:sp>
        <p:nvSpPr>
          <p:cNvPr id="4" name="Retângulo 3">
            <a:extLst>
              <a:ext uri="{FF2B5EF4-FFF2-40B4-BE49-F238E27FC236}">
                <a16:creationId xmlns:a16="http://schemas.microsoft.com/office/drawing/2014/main" xmlns="" id="{155EE506-D938-4167-87F3-80503D2410BB}"/>
              </a:ext>
            </a:extLst>
          </p:cNvPr>
          <p:cNvSpPr/>
          <p:nvPr/>
        </p:nvSpPr>
        <p:spPr>
          <a:xfrm>
            <a:off x="6436476" y="3530831"/>
            <a:ext cx="2108215" cy="261610"/>
          </a:xfrm>
          <a:prstGeom prst="rect">
            <a:avLst/>
          </a:prstGeom>
        </p:spPr>
        <p:txBody>
          <a:bodyPr wrap="square">
            <a:spAutoFit/>
          </a:bodyPr>
          <a:lstStyle/>
          <a:p>
            <a:r>
              <a:rPr lang="pt-BR" sz="1100" dirty="0" err="1">
                <a:solidFill>
                  <a:schemeClr val="bg1"/>
                </a:solidFill>
                <a:latin typeface="Open Sans" panose="020B0604020202020204" charset="0"/>
                <a:ea typeface="Open Sans" panose="020B0604020202020204" charset="0"/>
                <a:cs typeface="Open Sans" panose="020B0604020202020204" charset="0"/>
              </a:rPr>
              <a:t>Lorem</a:t>
            </a:r>
            <a:r>
              <a:rPr lang="pt-BR" sz="1100" dirty="0">
                <a:solidFill>
                  <a:schemeClr val="bg1"/>
                </a:solidFill>
                <a:latin typeface="Open Sans" panose="020B0604020202020204" charset="0"/>
                <a:ea typeface="Open Sans" panose="020B0604020202020204" charset="0"/>
                <a:cs typeface="Open Sans" panose="020B0604020202020204" charset="0"/>
              </a:rPr>
              <a:t> Ipsum </a:t>
            </a:r>
            <a:r>
              <a:rPr lang="pt-BR" sz="1100" dirty="0" err="1">
                <a:solidFill>
                  <a:schemeClr val="bg1"/>
                </a:solidFill>
                <a:latin typeface="Open Sans" panose="020B0604020202020204" charset="0"/>
                <a:ea typeface="Open Sans" panose="020B0604020202020204" charset="0"/>
                <a:cs typeface="Open Sans" panose="020B0604020202020204" charset="0"/>
              </a:rPr>
              <a:t>dolor</a:t>
            </a:r>
            <a:r>
              <a:rPr lang="pt-BR" sz="1100" dirty="0">
                <a:solidFill>
                  <a:schemeClr val="bg1"/>
                </a:solidFill>
                <a:latin typeface="Open Sans" panose="020B0604020202020204" charset="0"/>
                <a:ea typeface="Open Sans" panose="020B0604020202020204" charset="0"/>
                <a:cs typeface="Open Sans" panose="020B0604020202020204" charset="0"/>
              </a:rPr>
              <a:t> </a:t>
            </a:r>
            <a:r>
              <a:rPr lang="pt-BR" sz="1100" dirty="0" err="1">
                <a:solidFill>
                  <a:schemeClr val="bg1"/>
                </a:solidFill>
                <a:latin typeface="Open Sans" panose="020B0604020202020204" charset="0"/>
                <a:ea typeface="Open Sans" panose="020B0604020202020204" charset="0"/>
                <a:cs typeface="Open Sans" panose="020B0604020202020204" charset="0"/>
              </a:rPr>
              <a:t>sit</a:t>
            </a:r>
            <a:r>
              <a:rPr lang="pt-BR" sz="1100" dirty="0">
                <a:solidFill>
                  <a:schemeClr val="bg1"/>
                </a:solidFill>
                <a:latin typeface="Open Sans" panose="020B0604020202020204" charset="0"/>
                <a:ea typeface="Open Sans" panose="020B0604020202020204" charset="0"/>
                <a:cs typeface="Open Sans" panose="020B0604020202020204" charset="0"/>
              </a:rPr>
              <a:t> </a:t>
            </a:r>
            <a:r>
              <a:rPr lang="pt-BR" sz="1100" dirty="0" err="1">
                <a:solidFill>
                  <a:schemeClr val="bg1"/>
                </a:solidFill>
                <a:latin typeface="Open Sans" panose="020B0604020202020204" charset="0"/>
                <a:ea typeface="Open Sans" panose="020B0604020202020204" charset="0"/>
                <a:cs typeface="Open Sans" panose="020B0604020202020204" charset="0"/>
              </a:rPr>
              <a:t>amet</a:t>
            </a:r>
            <a:endParaRPr lang="pt-BR" sz="1100" dirty="0">
              <a:solidFill>
                <a:schemeClr val="bg1"/>
              </a:solidFill>
              <a:latin typeface="Open Sans" panose="020B0604020202020204" charset="0"/>
              <a:ea typeface="Open Sans" panose="020B0604020202020204" charset="0"/>
              <a:cs typeface="Open Sans" panose="020B0604020202020204" charset="0"/>
            </a:endParaRPr>
          </a:p>
        </p:txBody>
      </p:sp>
      <p:sp>
        <p:nvSpPr>
          <p:cNvPr id="19" name="Retângulo 18">
            <a:extLst>
              <a:ext uri="{FF2B5EF4-FFF2-40B4-BE49-F238E27FC236}">
                <a16:creationId xmlns:a16="http://schemas.microsoft.com/office/drawing/2014/main" xmlns="" id="{F68F43C2-5EE6-42C9-91EB-DB1F2CD2D30F}"/>
              </a:ext>
            </a:extLst>
          </p:cNvPr>
          <p:cNvSpPr/>
          <p:nvPr/>
        </p:nvSpPr>
        <p:spPr>
          <a:xfrm>
            <a:off x="6436476" y="3995562"/>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tângulo 21">
            <a:extLst>
              <a:ext uri="{FF2B5EF4-FFF2-40B4-BE49-F238E27FC236}">
                <a16:creationId xmlns:a16="http://schemas.microsoft.com/office/drawing/2014/main" xmlns="" id="{BE6BABD7-9620-49D0-A1C0-D1F414E006F2}"/>
              </a:ext>
            </a:extLst>
          </p:cNvPr>
          <p:cNvSpPr/>
          <p:nvPr/>
        </p:nvSpPr>
        <p:spPr>
          <a:xfrm>
            <a:off x="3568004" y="3856396"/>
            <a:ext cx="210821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1" i="0" u="none" strike="noStrike" kern="1200" cap="none" spc="0" normalizeH="0" baseline="0" noProof="0" dirty="0">
                <a:ln>
                  <a:noFill/>
                </a:ln>
                <a:solidFill>
                  <a:prstClr val="white"/>
                </a:solidFill>
                <a:effectLst/>
                <a:uLnTx/>
                <a:uFillTx/>
                <a:latin typeface="Open Sans"/>
                <a:ea typeface="Open Sans"/>
                <a:cs typeface="Open Sans"/>
              </a:rPr>
              <a:t>Prof. </a:t>
            </a:r>
            <a:r>
              <a:rPr kumimoji="0" lang="pt-BR" sz="1100" b="1" i="0" u="none" strike="noStrike" kern="1200" cap="none" spc="0" normalizeH="0" baseline="0" noProof="0" dirty="0" err="1">
                <a:ln>
                  <a:noFill/>
                </a:ln>
                <a:solidFill>
                  <a:prstClr val="white"/>
                </a:solidFill>
                <a:effectLst/>
                <a:uLnTx/>
                <a:uFillTx/>
                <a:latin typeface="Open Sans"/>
                <a:ea typeface="Open Sans"/>
                <a:cs typeface="Open Sans"/>
              </a:rPr>
              <a:t>MsC</a:t>
            </a:r>
            <a:r>
              <a:rPr kumimoji="0" lang="pt-BR" sz="1100" b="1" i="0" u="none" strike="noStrike" kern="1200" cap="none" spc="0" normalizeH="0" baseline="0" noProof="0" dirty="0">
                <a:ln>
                  <a:noFill/>
                </a:ln>
                <a:solidFill>
                  <a:prstClr val="white"/>
                </a:solidFill>
                <a:effectLst/>
                <a:uLnTx/>
                <a:uFillTx/>
                <a:latin typeface="Open Sans"/>
                <a:ea typeface="Open Sans"/>
                <a:cs typeface="Open Sans"/>
              </a:rPr>
              <a:t>. Samuel Otero Schmidt</a:t>
            </a:r>
          </a:p>
        </p:txBody>
      </p:sp>
      <p:sp>
        <p:nvSpPr>
          <p:cNvPr id="23" name="Retângulo 22">
            <a:extLst>
              <a:ext uri="{FF2B5EF4-FFF2-40B4-BE49-F238E27FC236}">
                <a16:creationId xmlns:a16="http://schemas.microsoft.com/office/drawing/2014/main" xmlns="" id="{7576B5B0-8A50-4EF1-BF06-9BE3CF94EFFA}"/>
              </a:ext>
            </a:extLst>
          </p:cNvPr>
          <p:cNvSpPr/>
          <p:nvPr/>
        </p:nvSpPr>
        <p:spPr>
          <a:xfrm>
            <a:off x="3820635" y="4024569"/>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tângulo 29">
            <a:extLst>
              <a:ext uri="{FF2B5EF4-FFF2-40B4-BE49-F238E27FC236}">
                <a16:creationId xmlns:a16="http://schemas.microsoft.com/office/drawing/2014/main" xmlns="" id="{1BA77924-BCDF-4861-81E7-9DF1EF5C3AD2}"/>
              </a:ext>
            </a:extLst>
          </p:cNvPr>
          <p:cNvSpPr/>
          <p:nvPr/>
        </p:nvSpPr>
        <p:spPr>
          <a:xfrm>
            <a:off x="3998649" y="3417170"/>
            <a:ext cx="1675153" cy="430887"/>
          </a:xfrm>
          <a:prstGeom prst="rect">
            <a:avLst/>
          </a:prstGeom>
        </p:spPr>
        <p:txBody>
          <a:bodyPr wrap="square">
            <a:spAutoFit/>
          </a:bodyPr>
          <a:lstStyle/>
          <a:p>
            <a:r>
              <a:rPr lang="pt-BR" sz="1100" dirty="0" err="1">
                <a:solidFill>
                  <a:schemeClr val="bg1"/>
                </a:solidFill>
                <a:latin typeface="Open Sans" panose="020B0604020202020204" charset="0"/>
                <a:ea typeface="Open Sans" panose="020B0604020202020204" charset="0"/>
                <a:cs typeface="Open Sans" panose="020B0604020202020204" charset="0"/>
              </a:rPr>
              <a:t>Lorem</a:t>
            </a:r>
            <a:r>
              <a:rPr lang="pt-BR" sz="1100" dirty="0">
                <a:solidFill>
                  <a:schemeClr val="bg1"/>
                </a:solidFill>
                <a:latin typeface="Open Sans" panose="020B0604020202020204" charset="0"/>
                <a:ea typeface="Open Sans" panose="020B0604020202020204" charset="0"/>
                <a:cs typeface="Open Sans" panose="020B0604020202020204" charset="0"/>
              </a:rPr>
              <a:t> Ipsum </a:t>
            </a:r>
            <a:r>
              <a:rPr lang="pt-BR" sz="1100" dirty="0" err="1">
                <a:solidFill>
                  <a:schemeClr val="bg1"/>
                </a:solidFill>
                <a:latin typeface="Open Sans" panose="020B0604020202020204" charset="0"/>
                <a:ea typeface="Open Sans" panose="020B0604020202020204" charset="0"/>
                <a:cs typeface="Open Sans" panose="020B0604020202020204" charset="0"/>
              </a:rPr>
              <a:t>dolor</a:t>
            </a:r>
            <a:r>
              <a:rPr lang="pt-BR" sz="1100" dirty="0">
                <a:solidFill>
                  <a:schemeClr val="bg1"/>
                </a:solidFill>
                <a:latin typeface="Open Sans" panose="020B0604020202020204" charset="0"/>
                <a:ea typeface="Open Sans" panose="020B0604020202020204" charset="0"/>
                <a:cs typeface="Open Sans" panose="020B0604020202020204" charset="0"/>
              </a:rPr>
              <a:t> </a:t>
            </a:r>
            <a:r>
              <a:rPr lang="pt-BR" sz="1100" dirty="0" err="1">
                <a:solidFill>
                  <a:schemeClr val="bg1"/>
                </a:solidFill>
                <a:latin typeface="Open Sans" panose="020B0604020202020204" charset="0"/>
                <a:ea typeface="Open Sans" panose="020B0604020202020204" charset="0"/>
                <a:cs typeface="Open Sans" panose="020B0604020202020204" charset="0"/>
              </a:rPr>
              <a:t>sit</a:t>
            </a:r>
            <a:r>
              <a:rPr lang="pt-BR" sz="1100" dirty="0">
                <a:solidFill>
                  <a:schemeClr val="bg1"/>
                </a:solidFill>
                <a:latin typeface="Open Sans" panose="020B0604020202020204" charset="0"/>
                <a:ea typeface="Open Sans" panose="020B0604020202020204" charset="0"/>
                <a:cs typeface="Open Sans" panose="020B0604020202020204" charset="0"/>
              </a:rPr>
              <a:t> </a:t>
            </a:r>
            <a:r>
              <a:rPr lang="pt-BR" sz="1100" dirty="0" err="1">
                <a:solidFill>
                  <a:schemeClr val="bg1"/>
                </a:solidFill>
                <a:latin typeface="Open Sans" panose="020B0604020202020204" charset="0"/>
                <a:ea typeface="Open Sans" panose="020B0604020202020204" charset="0"/>
                <a:cs typeface="Open Sans" panose="020B0604020202020204" charset="0"/>
              </a:rPr>
              <a:t>amet</a:t>
            </a:r>
            <a:endParaRPr lang="pt-BR" sz="1100" dirty="0">
              <a:solidFill>
                <a:schemeClr val="bg1"/>
              </a:solidFill>
              <a:latin typeface="Open Sans" panose="020B0604020202020204" charset="0"/>
              <a:ea typeface="Open Sans" panose="020B0604020202020204" charset="0"/>
              <a:cs typeface="Open Sans" panose="020B0604020202020204" charset="0"/>
            </a:endParaRPr>
          </a:p>
        </p:txBody>
      </p:sp>
      <p:sp>
        <p:nvSpPr>
          <p:cNvPr id="31" name="Retângulo 30">
            <a:extLst>
              <a:ext uri="{FF2B5EF4-FFF2-40B4-BE49-F238E27FC236}">
                <a16:creationId xmlns:a16="http://schemas.microsoft.com/office/drawing/2014/main" xmlns="" id="{DF51D50A-ADB5-4F3E-845A-F104EA5A4904}"/>
              </a:ext>
            </a:extLst>
          </p:cNvPr>
          <p:cNvSpPr/>
          <p:nvPr/>
        </p:nvSpPr>
        <p:spPr>
          <a:xfrm>
            <a:off x="8891137" y="3918784"/>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tângulo 23">
            <a:extLst>
              <a:ext uri="{FF2B5EF4-FFF2-40B4-BE49-F238E27FC236}">
                <a16:creationId xmlns:a16="http://schemas.microsoft.com/office/drawing/2014/main" xmlns="" id="{37487528-20F5-410D-85B2-E9CC1D7AC3BF}"/>
              </a:ext>
            </a:extLst>
          </p:cNvPr>
          <p:cNvSpPr/>
          <p:nvPr/>
        </p:nvSpPr>
        <p:spPr>
          <a:xfrm>
            <a:off x="1286105" y="3988677"/>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itle Placeholder 1">
            <a:extLst>
              <a:ext uri="{FF2B5EF4-FFF2-40B4-BE49-F238E27FC236}">
                <a16:creationId xmlns:a16="http://schemas.microsoft.com/office/drawing/2014/main" xmlns="" id="{94313B15-93B5-4F1A-8A33-0173F60A5B94}"/>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6. </a:t>
            </a:r>
            <a:r>
              <a:rPr lang="en-US" dirty="0" err="1">
                <a:solidFill>
                  <a:srgbClr val="434343"/>
                </a:solidFill>
                <a:latin typeface="Open Sans" panose="020B0604020202020204" charset="0"/>
                <a:ea typeface="Open Sans" panose="020B0604020202020204" charset="0"/>
                <a:cs typeface="Open Sans" panose="020B0604020202020204" charset="0"/>
              </a:rPr>
              <a:t>Modelagem</a:t>
            </a:r>
            <a:r>
              <a:rPr lang="en-US" dirty="0">
                <a:solidFill>
                  <a:srgbClr val="434343"/>
                </a:solidFill>
                <a:latin typeface="Open Sans" panose="020B0604020202020204" charset="0"/>
                <a:ea typeface="Open Sans" panose="020B0604020202020204" charset="0"/>
                <a:cs typeface="Open Sans" panose="020B0604020202020204" charset="0"/>
              </a:rPr>
              <a:t> com </a:t>
            </a:r>
            <a:r>
              <a:rPr lang="en-US" dirty="0" err="1">
                <a:solidFill>
                  <a:srgbClr val="434343"/>
                </a:solidFill>
                <a:latin typeface="Open Sans" panose="020B0604020202020204" charset="0"/>
                <a:ea typeface="Open Sans" panose="020B0604020202020204" charset="0"/>
                <a:cs typeface="Open Sans" panose="020B0604020202020204" charset="0"/>
              </a:rPr>
              <a:t>Inteligência</a:t>
            </a:r>
            <a:r>
              <a:rPr lang="en-US" dirty="0">
                <a:solidFill>
                  <a:srgbClr val="434343"/>
                </a:solidFill>
                <a:latin typeface="Open Sans" panose="020B0604020202020204" charset="0"/>
                <a:ea typeface="Open Sans" panose="020B0604020202020204" charset="0"/>
                <a:cs typeface="Open Sans" panose="020B0604020202020204" charset="0"/>
              </a:rPr>
              <a:t> Artificial</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pic>
        <p:nvPicPr>
          <p:cNvPr id="29" name="Picture 2">
            <a:extLst>
              <a:ext uri="{FF2B5EF4-FFF2-40B4-BE49-F238E27FC236}">
                <a16:creationId xmlns:a16="http://schemas.microsoft.com/office/drawing/2014/main" xmlns="" id="{DABB8D09-C571-4524-B44E-ABA5A25428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7" r="16667"/>
          <a:stretch/>
        </p:blipFill>
        <p:spPr bwMode="auto">
          <a:xfrm>
            <a:off x="1236349" y="1476264"/>
            <a:ext cx="1904999" cy="190499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xmlns="" id="{B0155670-6D61-4186-AA66-FAC9D798A3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67" r="16667"/>
          <a:stretch/>
        </p:blipFill>
        <p:spPr bwMode="auto">
          <a:xfrm>
            <a:off x="3820634" y="1486814"/>
            <a:ext cx="1904999" cy="190499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a:extLst>
              <a:ext uri="{FF2B5EF4-FFF2-40B4-BE49-F238E27FC236}">
                <a16:creationId xmlns:a16="http://schemas.microsoft.com/office/drawing/2014/main" xmlns="" id="{31F2E406-C6AE-4EAD-B3EC-B17A403C184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67" r="16667"/>
          <a:stretch/>
        </p:blipFill>
        <p:spPr bwMode="auto">
          <a:xfrm>
            <a:off x="6375507" y="1511311"/>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xmlns="" id="{07851F93-7F9C-4F64-A9E0-F8E014BBE68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864" r="17864"/>
          <a:stretch/>
        </p:blipFill>
        <p:spPr bwMode="auto">
          <a:xfrm>
            <a:off x="8771661" y="147626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5" name="Retângulo 34">
            <a:extLst>
              <a:ext uri="{FF2B5EF4-FFF2-40B4-BE49-F238E27FC236}">
                <a16:creationId xmlns:a16="http://schemas.microsoft.com/office/drawing/2014/main" xmlns="" id="{0A3164BC-495D-4F66-A865-E1879C684E85}"/>
              </a:ext>
            </a:extLst>
          </p:cNvPr>
          <p:cNvSpPr/>
          <p:nvPr/>
        </p:nvSpPr>
        <p:spPr>
          <a:xfrm>
            <a:off x="8911875" y="1604206"/>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
        <p:nvSpPr>
          <p:cNvPr id="36" name="Retângulo 35">
            <a:extLst>
              <a:ext uri="{FF2B5EF4-FFF2-40B4-BE49-F238E27FC236}">
                <a16:creationId xmlns:a16="http://schemas.microsoft.com/office/drawing/2014/main" xmlns="" id="{618A1F95-AD05-43E4-A0EE-BDB4DEC0609A}"/>
              </a:ext>
            </a:extLst>
          </p:cNvPr>
          <p:cNvSpPr/>
          <p:nvPr/>
        </p:nvSpPr>
        <p:spPr>
          <a:xfrm>
            <a:off x="1386495" y="1727623"/>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
        <p:nvSpPr>
          <p:cNvPr id="37" name="Retângulo 36">
            <a:extLst>
              <a:ext uri="{FF2B5EF4-FFF2-40B4-BE49-F238E27FC236}">
                <a16:creationId xmlns:a16="http://schemas.microsoft.com/office/drawing/2014/main" xmlns="" id="{327A6629-0A86-4FBA-BD41-63E678C6C7E5}"/>
              </a:ext>
            </a:extLst>
          </p:cNvPr>
          <p:cNvSpPr/>
          <p:nvPr/>
        </p:nvSpPr>
        <p:spPr>
          <a:xfrm>
            <a:off x="3915745" y="1694906"/>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
        <p:nvSpPr>
          <p:cNvPr id="38" name="Retângulo 37">
            <a:extLst>
              <a:ext uri="{FF2B5EF4-FFF2-40B4-BE49-F238E27FC236}">
                <a16:creationId xmlns:a16="http://schemas.microsoft.com/office/drawing/2014/main" xmlns="" id="{D837E32D-4C60-4B4A-A969-499CB63F319B}"/>
              </a:ext>
            </a:extLst>
          </p:cNvPr>
          <p:cNvSpPr/>
          <p:nvPr/>
        </p:nvSpPr>
        <p:spPr>
          <a:xfrm>
            <a:off x="6627683" y="1709207"/>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
        <p:nvSpPr>
          <p:cNvPr id="39" name="Espaço Reservado para Data 5">
            <a:extLst>
              <a:ext uri="{FF2B5EF4-FFF2-40B4-BE49-F238E27FC236}">
                <a16:creationId xmlns:a16="http://schemas.microsoft.com/office/drawing/2014/main" xmlns="" id="{C1E841B8-D406-4346-9E52-DD6915A8EC83}"/>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41" name="Imagem 40">
            <a:extLst>
              <a:ext uri="{FF2B5EF4-FFF2-40B4-BE49-F238E27FC236}">
                <a16:creationId xmlns:a16="http://schemas.microsoft.com/office/drawing/2014/main" xmlns="" id="{040C0386-6B58-4A3B-93CC-92EB9FF85DF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4217240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xmlns="" id="{E7447111-A0E5-4121-83CE-1C881649F1ED}"/>
              </a:ext>
            </a:extLst>
          </p:cNvPr>
          <p:cNvSpPr txBox="1">
            <a:spLocks/>
          </p:cNvSpPr>
          <p:nvPr/>
        </p:nvSpPr>
        <p:spPr>
          <a:xfrm>
            <a:off x="11436626"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xmlns=""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3" name="Picture 2">
            <a:extLst>
              <a:ext uri="{FF2B5EF4-FFF2-40B4-BE49-F238E27FC236}">
                <a16:creationId xmlns:a16="http://schemas.microsoft.com/office/drawing/2014/main" xmlns="" id="{F01F6833-3C91-41F0-9F9E-CA686E7A8B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r="16667"/>
          <a:stretch/>
        </p:blipFill>
        <p:spPr bwMode="auto">
          <a:xfrm>
            <a:off x="1112289" y="2012162"/>
            <a:ext cx="1193968" cy="1193968"/>
          </a:xfrm>
          <a:prstGeom prst="ellipse">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xmlns="" id="{D6AA3C43-0CC8-4627-ABF8-2953BB649C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7" r="16667"/>
          <a:stretch/>
        </p:blipFill>
        <p:spPr bwMode="auto">
          <a:xfrm>
            <a:off x="2817738" y="2012162"/>
            <a:ext cx="1193968" cy="1193968"/>
          </a:xfrm>
          <a:prstGeom prst="ellipse">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xmlns="" id="{1F6E4F74-8FD1-4194-83A9-4E5F820BF3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67" r="16667"/>
          <a:stretch/>
        </p:blipFill>
        <p:spPr bwMode="auto">
          <a:xfrm>
            <a:off x="4523187" y="2012162"/>
            <a:ext cx="1193968" cy="1193968"/>
          </a:xfrm>
          <a:prstGeom prst="ellipse">
            <a:avLst/>
          </a:prstGeom>
          <a:noFill/>
          <a:extLst>
            <a:ext uri="{909E8E84-426E-40DD-AFC4-6F175D3DCCD1}">
              <a14:hiddenFill xmlns:a14="http://schemas.microsoft.com/office/drawing/2010/main">
                <a:solidFill>
                  <a:srgbClr val="FFFFFF"/>
                </a:solidFill>
              </a14:hiddenFill>
            </a:ext>
          </a:extLst>
        </p:spPr>
      </p:pic>
      <p:pic>
        <p:nvPicPr>
          <p:cNvPr id="30" name="Picture 8">
            <a:extLst>
              <a:ext uri="{FF2B5EF4-FFF2-40B4-BE49-F238E27FC236}">
                <a16:creationId xmlns:a16="http://schemas.microsoft.com/office/drawing/2014/main" xmlns="" id="{DD33AF2F-B934-4576-9B29-F847AC1863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864" r="17864"/>
          <a:stretch/>
        </p:blipFill>
        <p:spPr bwMode="auto">
          <a:xfrm>
            <a:off x="6228636" y="2012162"/>
            <a:ext cx="1145228" cy="1145228"/>
          </a:xfrm>
          <a:prstGeom prst="ellipse">
            <a:avLst/>
          </a:prstGeom>
          <a:noFill/>
          <a:extLst>
            <a:ext uri="{909E8E84-426E-40DD-AFC4-6F175D3DCCD1}">
              <a14:hiddenFill xmlns:a14="http://schemas.microsoft.com/office/drawing/2010/main">
                <a:solidFill>
                  <a:srgbClr val="FFFFFF"/>
                </a:solidFill>
              </a14:hiddenFill>
            </a:ext>
          </a:extLst>
        </p:spPr>
      </p:pic>
      <p:pic>
        <p:nvPicPr>
          <p:cNvPr id="31" name="Picture 10">
            <a:extLst>
              <a:ext uri="{FF2B5EF4-FFF2-40B4-BE49-F238E27FC236}">
                <a16:creationId xmlns:a16="http://schemas.microsoft.com/office/drawing/2014/main" xmlns="" id="{7BD96F06-827C-4BF4-9768-45CAB51C98F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167" r="17167"/>
          <a:stretch/>
        </p:blipFill>
        <p:spPr bwMode="auto">
          <a:xfrm>
            <a:off x="7885345" y="2012162"/>
            <a:ext cx="1145228" cy="1145228"/>
          </a:xfrm>
          <a:prstGeom prst="ellipse">
            <a:avLst/>
          </a:prstGeom>
          <a:noFill/>
          <a:extLst>
            <a:ext uri="{909E8E84-426E-40DD-AFC4-6F175D3DCCD1}">
              <a14:hiddenFill xmlns:a14="http://schemas.microsoft.com/office/drawing/2010/main">
                <a:solidFill>
                  <a:srgbClr val="FFFFFF"/>
                </a:solidFill>
              </a14:hiddenFill>
            </a:ext>
          </a:extLst>
        </p:spPr>
      </p:pic>
      <p:pic>
        <p:nvPicPr>
          <p:cNvPr id="32" name="Picture 12">
            <a:extLst>
              <a:ext uri="{FF2B5EF4-FFF2-40B4-BE49-F238E27FC236}">
                <a16:creationId xmlns:a16="http://schemas.microsoft.com/office/drawing/2014/main" xmlns="" id="{5923F3F2-C5E0-4F83-8247-E5FEC52401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842" r="16842"/>
          <a:stretch/>
        </p:blipFill>
        <p:spPr bwMode="auto">
          <a:xfrm>
            <a:off x="9542052" y="2012162"/>
            <a:ext cx="1193967" cy="1193967"/>
          </a:xfrm>
          <a:prstGeom prst="ellipse">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xmlns="" id="{6F92A324-1FED-4C41-B094-93CDC5EBE105}"/>
              </a:ext>
            </a:extLst>
          </p:cNvPr>
          <p:cNvSpPr/>
          <p:nvPr/>
        </p:nvSpPr>
        <p:spPr>
          <a:xfrm>
            <a:off x="979313" y="3447749"/>
            <a:ext cx="1384632"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4" name="Retângulo 33">
            <a:extLst>
              <a:ext uri="{FF2B5EF4-FFF2-40B4-BE49-F238E27FC236}">
                <a16:creationId xmlns:a16="http://schemas.microsoft.com/office/drawing/2014/main" xmlns="" id="{5F198F49-0BAC-468C-9FDC-30BE5E3620B8}"/>
              </a:ext>
            </a:extLst>
          </p:cNvPr>
          <p:cNvSpPr/>
          <p:nvPr/>
        </p:nvSpPr>
        <p:spPr>
          <a:xfrm>
            <a:off x="2888140" y="3447749"/>
            <a:ext cx="1200970"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5" name="Retângulo 34">
            <a:extLst>
              <a:ext uri="{FF2B5EF4-FFF2-40B4-BE49-F238E27FC236}">
                <a16:creationId xmlns:a16="http://schemas.microsoft.com/office/drawing/2014/main" xmlns="" id="{EEF21033-7FDF-443E-8FA4-72D18A104AD6}"/>
              </a:ext>
            </a:extLst>
          </p:cNvPr>
          <p:cNvSpPr/>
          <p:nvPr/>
        </p:nvSpPr>
        <p:spPr>
          <a:xfrm>
            <a:off x="4433452" y="3447749"/>
            <a:ext cx="1379602"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6" name="Retângulo 35">
            <a:extLst>
              <a:ext uri="{FF2B5EF4-FFF2-40B4-BE49-F238E27FC236}">
                <a16:creationId xmlns:a16="http://schemas.microsoft.com/office/drawing/2014/main" xmlns="" id="{B6BBDA90-89CA-491C-AE79-EDA730055695}"/>
              </a:ext>
            </a:extLst>
          </p:cNvPr>
          <p:cNvSpPr/>
          <p:nvPr/>
        </p:nvSpPr>
        <p:spPr>
          <a:xfrm>
            <a:off x="6063974" y="3447749"/>
            <a:ext cx="1529522"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7" name="Retângulo 36">
            <a:extLst>
              <a:ext uri="{FF2B5EF4-FFF2-40B4-BE49-F238E27FC236}">
                <a16:creationId xmlns:a16="http://schemas.microsoft.com/office/drawing/2014/main" xmlns="" id="{52C7E3D9-8F86-4AA9-8545-C3137C707978}"/>
              </a:ext>
            </a:extLst>
          </p:cNvPr>
          <p:cNvSpPr/>
          <p:nvPr/>
        </p:nvSpPr>
        <p:spPr>
          <a:xfrm>
            <a:off x="7686468" y="3447749"/>
            <a:ext cx="1516328"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8" name="Retângulo 37">
            <a:extLst>
              <a:ext uri="{FF2B5EF4-FFF2-40B4-BE49-F238E27FC236}">
                <a16:creationId xmlns:a16="http://schemas.microsoft.com/office/drawing/2014/main" xmlns="" id="{8F071FAA-C6AF-49E8-B7CE-8F9F9119F3B3}"/>
              </a:ext>
            </a:extLst>
          </p:cNvPr>
          <p:cNvSpPr/>
          <p:nvPr/>
        </p:nvSpPr>
        <p:spPr>
          <a:xfrm>
            <a:off x="9380871" y="3447749"/>
            <a:ext cx="1516328"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49" name="Retângulo 48">
            <a:extLst>
              <a:ext uri="{FF2B5EF4-FFF2-40B4-BE49-F238E27FC236}">
                <a16:creationId xmlns:a16="http://schemas.microsoft.com/office/drawing/2014/main" xmlns="" id="{B6D3B172-8CB6-4C0E-BB05-EDCE8137308F}"/>
              </a:ext>
            </a:extLst>
          </p:cNvPr>
          <p:cNvSpPr/>
          <p:nvPr/>
        </p:nvSpPr>
        <p:spPr>
          <a:xfrm>
            <a:off x="0" y="4266923"/>
            <a:ext cx="9030573" cy="172816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7" name="Google Shape;62;p13">
            <a:extLst>
              <a:ext uri="{FF2B5EF4-FFF2-40B4-BE49-F238E27FC236}">
                <a16:creationId xmlns:a16="http://schemas.microsoft.com/office/drawing/2014/main" xmlns="" id="{1FF7D9D5-53C7-40A4-BDCA-36A0BD0C9EDE}"/>
              </a:ext>
            </a:extLst>
          </p:cNvPr>
          <p:cNvPicPr preferRelativeResize="0"/>
          <p:nvPr/>
        </p:nvPicPr>
        <p:blipFill>
          <a:blip r:embed="rId8">
            <a:alphaModFix/>
          </a:blip>
          <a:stretch>
            <a:fillRect/>
          </a:stretch>
        </p:blipFill>
        <p:spPr>
          <a:xfrm flipH="1">
            <a:off x="9568068" y="4744922"/>
            <a:ext cx="2628806" cy="2116755"/>
          </a:xfrm>
          <a:prstGeom prst="rect">
            <a:avLst/>
          </a:prstGeom>
          <a:noFill/>
          <a:ln>
            <a:noFill/>
          </a:ln>
        </p:spPr>
      </p:pic>
      <p:sp>
        <p:nvSpPr>
          <p:cNvPr id="22" name="Retângulo 21">
            <a:extLst>
              <a:ext uri="{FF2B5EF4-FFF2-40B4-BE49-F238E27FC236}">
                <a16:creationId xmlns:a16="http://schemas.microsoft.com/office/drawing/2014/main" xmlns="" id="{9F3EB6A6-8D89-40F9-A39E-0793CC5F4E90}"/>
              </a:ext>
            </a:extLst>
          </p:cNvPr>
          <p:cNvSpPr/>
          <p:nvPr/>
        </p:nvSpPr>
        <p:spPr>
          <a:xfrm>
            <a:off x="500113" y="4418304"/>
            <a:ext cx="5728523" cy="1384995"/>
          </a:xfrm>
          <a:prstGeom prst="rect">
            <a:avLst/>
          </a:prstGeom>
        </p:spPr>
        <p:txBody>
          <a:bodyPr wrap="square">
            <a:spAutoFit/>
          </a:bodyPr>
          <a:lstStyle/>
          <a:p>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b="1" dirty="0" err="1">
                <a:solidFill>
                  <a:schemeClr val="bg1"/>
                </a:solidFill>
                <a:latin typeface="Open Sans" panose="020B0604020202020204" charset="0"/>
                <a:ea typeface="Open Sans" panose="020B0604020202020204" charset="0"/>
                <a:cs typeface="Open Sans" panose="020B0604020202020204" charset="0"/>
              </a:rPr>
              <a:t>Lorem</a:t>
            </a:r>
            <a:r>
              <a:rPr lang="pt-BR" sz="1200" b="1" dirty="0">
                <a:solidFill>
                  <a:schemeClr val="bg1"/>
                </a:solidFill>
                <a:latin typeface="Open Sans" panose="020B0604020202020204" charset="0"/>
                <a:ea typeface="Open Sans" panose="020B0604020202020204" charset="0"/>
                <a:cs typeface="Open Sans" panose="020B0604020202020204" charset="0"/>
              </a:rPr>
              <a:t> Ipsum </a:t>
            </a:r>
            <a:r>
              <a:rPr lang="pt-BR" sz="1200" b="1" dirty="0" err="1">
                <a:solidFill>
                  <a:schemeClr val="bg1"/>
                </a:solidFill>
                <a:latin typeface="Open Sans" panose="020B0604020202020204" charset="0"/>
                <a:ea typeface="Open Sans" panose="020B0604020202020204" charset="0"/>
                <a:cs typeface="Open Sans" panose="020B0604020202020204" charset="0"/>
              </a:rPr>
              <a:t>dolor</a:t>
            </a:r>
            <a:r>
              <a:rPr lang="pt-BR" sz="1200" b="1" dirty="0">
                <a:solidFill>
                  <a:schemeClr val="bg1"/>
                </a:solidFill>
                <a:latin typeface="Open Sans" panose="020B0604020202020204" charset="0"/>
                <a:ea typeface="Open Sans" panose="020B0604020202020204" charset="0"/>
                <a:cs typeface="Open Sans" panose="020B0604020202020204" charset="0"/>
              </a:rPr>
              <a:t> </a:t>
            </a:r>
            <a:r>
              <a:rPr lang="pt-BR" sz="1200" b="1" dirty="0" err="1">
                <a:solidFill>
                  <a:schemeClr val="bg1"/>
                </a:solidFill>
                <a:latin typeface="Open Sans" panose="020B0604020202020204" charset="0"/>
                <a:ea typeface="Open Sans" panose="020B0604020202020204" charset="0"/>
                <a:cs typeface="Open Sans" panose="020B0604020202020204" charset="0"/>
              </a:rPr>
              <a:t>sit</a:t>
            </a:r>
            <a:r>
              <a:rPr lang="pt-BR" sz="1200" b="1" dirty="0">
                <a:solidFill>
                  <a:schemeClr val="bg1"/>
                </a:solidFill>
                <a:latin typeface="Open Sans" panose="020B0604020202020204" charset="0"/>
                <a:ea typeface="Open Sans" panose="020B0604020202020204" charset="0"/>
                <a:cs typeface="Open Sans" panose="020B0604020202020204" charset="0"/>
              </a:rPr>
              <a:t> </a:t>
            </a:r>
            <a:r>
              <a:rPr lang="pt-BR" sz="1200" b="1" dirty="0" err="1">
                <a:solidFill>
                  <a:schemeClr val="bg1"/>
                </a:solidFill>
                <a:latin typeface="Open Sans" panose="020B0604020202020204" charset="0"/>
                <a:ea typeface="Open Sans" panose="020B0604020202020204" charset="0"/>
                <a:cs typeface="Open Sans" panose="020B0604020202020204" charset="0"/>
              </a:rPr>
              <a:t>amet</a:t>
            </a:r>
            <a:endParaRPr lang="pt-BR" sz="1200" b="1" dirty="0">
              <a:solidFill>
                <a:schemeClr val="bg1"/>
              </a:solidFill>
              <a:latin typeface="Open Sans" panose="020B0604020202020204" charset="0"/>
              <a:ea typeface="Open Sans" panose="020B0604020202020204" charset="0"/>
              <a:cs typeface="Open Sans" panose="020B0604020202020204" charset="0"/>
            </a:endParaRPr>
          </a:p>
          <a:p>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endParaRPr lang="pt-BR" sz="1200" dirty="0">
              <a:solidFill>
                <a:schemeClr val="bg1"/>
              </a:solidFill>
              <a:latin typeface="Open Sans" panose="020B0604020202020204" charset="0"/>
              <a:ea typeface="Open Sans" panose="020B0604020202020204" charset="0"/>
              <a:cs typeface="Open Sans" panose="020B0604020202020204" charset="0"/>
            </a:endParaRPr>
          </a:p>
        </p:txBody>
      </p:sp>
      <p:sp>
        <p:nvSpPr>
          <p:cNvPr id="24" name="Espaço Reservado para Data 5">
            <a:extLst>
              <a:ext uri="{FF2B5EF4-FFF2-40B4-BE49-F238E27FC236}">
                <a16:creationId xmlns:a16="http://schemas.microsoft.com/office/drawing/2014/main" xmlns="" id="{10753C83-1273-45B3-BEE2-32ECD6B58A72}"/>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26" name="Title Placeholder 1">
            <a:extLst>
              <a:ext uri="{FF2B5EF4-FFF2-40B4-BE49-F238E27FC236}">
                <a16:creationId xmlns:a16="http://schemas.microsoft.com/office/drawing/2014/main" xmlns="" id="{94313B15-93B5-4F1A-8A33-0173F60A5B94}"/>
              </a:ext>
            </a:extLst>
          </p:cNvPr>
          <p:cNvSpPr txBox="1">
            <a:spLocks/>
          </p:cNvSpPr>
          <p:nvPr/>
        </p:nvSpPr>
        <p:spPr>
          <a:xfrm>
            <a:off x="209147" y="136526"/>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6. </a:t>
            </a:r>
            <a:r>
              <a:rPr lang="en-US" dirty="0" err="1">
                <a:solidFill>
                  <a:srgbClr val="434343"/>
                </a:solidFill>
                <a:latin typeface="Open Sans" panose="020B0604020202020204" charset="0"/>
                <a:ea typeface="Open Sans" panose="020B0604020202020204" charset="0"/>
                <a:cs typeface="Open Sans" panose="020B0604020202020204" charset="0"/>
              </a:rPr>
              <a:t>Modelagem</a:t>
            </a:r>
            <a:r>
              <a:rPr lang="en-US" dirty="0">
                <a:solidFill>
                  <a:srgbClr val="434343"/>
                </a:solidFill>
                <a:latin typeface="Open Sans" panose="020B0604020202020204" charset="0"/>
                <a:ea typeface="Open Sans" panose="020B0604020202020204" charset="0"/>
                <a:cs typeface="Open Sans" panose="020B0604020202020204" charset="0"/>
              </a:rPr>
              <a:t> com </a:t>
            </a:r>
            <a:r>
              <a:rPr lang="en-US" dirty="0" err="1">
                <a:solidFill>
                  <a:srgbClr val="434343"/>
                </a:solidFill>
                <a:latin typeface="Open Sans" panose="020B0604020202020204" charset="0"/>
                <a:ea typeface="Open Sans" panose="020B0604020202020204" charset="0"/>
                <a:cs typeface="Open Sans" panose="020B0604020202020204" charset="0"/>
              </a:rPr>
              <a:t>Inteligência</a:t>
            </a:r>
            <a:r>
              <a:rPr lang="en-US" dirty="0">
                <a:solidFill>
                  <a:srgbClr val="434343"/>
                </a:solidFill>
                <a:latin typeface="Open Sans" panose="020B0604020202020204" charset="0"/>
                <a:ea typeface="Open Sans" panose="020B0604020202020204" charset="0"/>
                <a:cs typeface="Open Sans" panose="020B0604020202020204" charset="0"/>
              </a:rPr>
              <a:t> Artificial</a:t>
            </a:r>
          </a:p>
          <a:p>
            <a:r>
              <a:rPr lang="en-US" sz="1100" dirty="0">
                <a:solidFill>
                  <a:srgbClr val="434343"/>
                </a:solidFill>
                <a:latin typeface="Open Sans" panose="020B0604020202020204" charset="0"/>
                <a:ea typeface="Open Sans" panose="020B0604020202020204" charset="0"/>
                <a:cs typeface="Open Sans" panose="020B0604020202020204" charset="0"/>
              </a:rPr>
              <a:t> </a:t>
            </a:r>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pic>
        <p:nvPicPr>
          <p:cNvPr id="27" name="Imagem 26">
            <a:extLst>
              <a:ext uri="{FF2B5EF4-FFF2-40B4-BE49-F238E27FC236}">
                <a16:creationId xmlns:a16="http://schemas.microsoft.com/office/drawing/2014/main" xmlns="" id="{831EED59-5ECE-4439-AD05-FCBFADA1943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725663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1030" name="Picture 6" descr="Black and Gray Mining Rig">
            <a:extLst>
              <a:ext uri="{FF2B5EF4-FFF2-40B4-BE49-F238E27FC236}">
                <a16:creationId xmlns:a16="http://schemas.microsoft.com/office/drawing/2014/main" xmlns="" id="{9C21FD47-7868-414A-9BB3-9F1BE2575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984401" y="42518"/>
            <a:ext cx="10213757" cy="6815482"/>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oogle Shape;56;p13"/>
          <p:cNvGrpSpPr/>
          <p:nvPr/>
        </p:nvGrpSpPr>
        <p:grpSpPr>
          <a:xfrm>
            <a:off x="-3251199" y="-304800"/>
            <a:ext cx="10893700" cy="7467600"/>
            <a:chOff x="-2438400" y="-228600"/>
            <a:chExt cx="8170275" cy="5600700"/>
          </a:xfrm>
        </p:grpSpPr>
        <p:grpSp>
          <p:nvGrpSpPr>
            <p:cNvPr id="57" name="Google Shape;57;p13"/>
            <p:cNvGrpSpPr/>
            <p:nvPr/>
          </p:nvGrpSpPr>
          <p:grpSpPr>
            <a:xfrm>
              <a:off x="-2438400" y="0"/>
              <a:ext cx="8017875" cy="5372100"/>
              <a:chOff x="-2438400" y="0"/>
              <a:chExt cx="8017875" cy="5372100"/>
            </a:xfrm>
          </p:grpSpPr>
          <p:pic>
            <p:nvPicPr>
              <p:cNvPr id="58" name="Google Shape;58;p13"/>
              <p:cNvPicPr preferRelativeResize="0"/>
              <p:nvPr/>
            </p:nvPicPr>
            <p:blipFill rotWithShape="1">
              <a:blip r:embed="rId4">
                <a:alphaModFix/>
              </a:blip>
              <a:srcRect l="-43947"/>
              <a:stretch/>
            </p:blipFill>
            <p:spPr>
              <a:xfrm rot="10800000" flipH="1">
                <a:off x="-2438400" y="0"/>
                <a:ext cx="7987800" cy="5143500"/>
              </a:xfrm>
              <a:prstGeom prst="trapezoid">
                <a:avLst>
                  <a:gd name="adj" fmla="val 41313"/>
                </a:avLst>
              </a:prstGeom>
              <a:noFill/>
              <a:ln>
                <a:noFill/>
              </a:ln>
            </p:spPr>
          </p:pic>
          <p:cxnSp>
            <p:nvCxnSpPr>
              <p:cNvPr id="59" name="Google Shape;59;p13"/>
              <p:cNvCxnSpPr/>
              <p:nvPr/>
            </p:nvCxnSpPr>
            <p:spPr>
              <a:xfrm flipH="1">
                <a:off x="3371775" y="0"/>
                <a:ext cx="2207700" cy="5372100"/>
              </a:xfrm>
              <a:prstGeom prst="straightConnector1">
                <a:avLst/>
              </a:prstGeom>
              <a:noFill/>
              <a:ln w="28575" cap="flat" cmpd="sng">
                <a:solidFill>
                  <a:srgbClr val="6ADBD9"/>
                </a:solidFill>
                <a:prstDash val="solid"/>
                <a:round/>
                <a:headEnd type="none" w="med" len="med"/>
                <a:tailEnd type="none" w="med" len="med"/>
              </a:ln>
            </p:spPr>
          </p:cxnSp>
        </p:grpSp>
        <p:cxnSp>
          <p:nvCxnSpPr>
            <p:cNvPr id="60" name="Google Shape;60;p13"/>
            <p:cNvCxnSpPr/>
            <p:nvPr/>
          </p:nvCxnSpPr>
          <p:spPr>
            <a:xfrm flipH="1">
              <a:off x="3524175" y="-228600"/>
              <a:ext cx="2207700" cy="5372100"/>
            </a:xfrm>
            <a:prstGeom prst="straightConnector1">
              <a:avLst/>
            </a:prstGeom>
            <a:noFill/>
            <a:ln w="19050" cap="flat" cmpd="sng">
              <a:solidFill>
                <a:srgbClr val="6ADBD9"/>
              </a:solidFill>
              <a:prstDash val="solid"/>
              <a:round/>
              <a:headEnd type="none" w="med" len="med"/>
              <a:tailEnd type="none" w="med" len="med"/>
            </a:ln>
          </p:spPr>
        </p:cxnSp>
      </p:grpSp>
      <p:pic>
        <p:nvPicPr>
          <p:cNvPr id="14" name="Google Shape;62;p13">
            <a:extLst>
              <a:ext uri="{FF2B5EF4-FFF2-40B4-BE49-F238E27FC236}">
                <a16:creationId xmlns:a16="http://schemas.microsoft.com/office/drawing/2014/main" xmlns="" id="{36603DFB-8F0B-4DA6-B6E3-1EB91A394022}"/>
              </a:ext>
            </a:extLst>
          </p:cNvPr>
          <p:cNvPicPr preferRelativeResize="0"/>
          <p:nvPr/>
        </p:nvPicPr>
        <p:blipFill>
          <a:blip r:embed="rId5">
            <a:alphaModFix/>
          </a:blip>
          <a:stretch>
            <a:fillRect/>
          </a:stretch>
        </p:blipFill>
        <p:spPr>
          <a:xfrm flipH="1">
            <a:off x="5325530" y="1708094"/>
            <a:ext cx="6845633" cy="5143500"/>
          </a:xfrm>
          <a:prstGeom prst="rect">
            <a:avLst/>
          </a:prstGeom>
          <a:noFill/>
          <a:ln>
            <a:noFill/>
          </a:ln>
        </p:spPr>
      </p:pic>
      <p:sp>
        <p:nvSpPr>
          <p:cNvPr id="64" name="Google Shape;64;p13"/>
          <p:cNvSpPr txBox="1"/>
          <p:nvPr/>
        </p:nvSpPr>
        <p:spPr>
          <a:xfrm>
            <a:off x="494631" y="5630388"/>
            <a:ext cx="4330800" cy="5080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lang="pt-BR" sz="1200" kern="0" dirty="0">
              <a:solidFill>
                <a:schemeClr val="bg1"/>
              </a:solidFill>
              <a:latin typeface="Open Sans"/>
              <a:ea typeface="Open Sans"/>
              <a:cs typeface="Open Sans"/>
              <a:sym typeface="Open Sans"/>
            </a:endParaRPr>
          </a:p>
          <a:p>
            <a:pPr defTabSz="1219170">
              <a:buClr>
                <a:srgbClr val="000000"/>
              </a:buClr>
            </a:pPr>
            <a:r>
              <a:rPr lang="pt-BR" sz="1200" kern="0" dirty="0">
                <a:solidFill>
                  <a:schemeClr val="bg1"/>
                </a:solidFill>
                <a:latin typeface="Open Sans"/>
                <a:ea typeface="Open Sans"/>
                <a:cs typeface="Open Sans"/>
                <a:sym typeface="Open Sans"/>
              </a:rPr>
              <a:t>Dia/mês/ano (data da entrega)</a:t>
            </a:r>
            <a:endParaRPr kern="0" dirty="0">
              <a:solidFill>
                <a:schemeClr val="bg1"/>
              </a:solidFill>
              <a:latin typeface="Open Sans"/>
              <a:ea typeface="Open Sans"/>
              <a:cs typeface="Open Sans"/>
              <a:sym typeface="Open Sans"/>
            </a:endParaRPr>
          </a:p>
        </p:txBody>
      </p:sp>
      <p:grpSp>
        <p:nvGrpSpPr>
          <p:cNvPr id="16" name="Agrupar 15">
            <a:extLst>
              <a:ext uri="{FF2B5EF4-FFF2-40B4-BE49-F238E27FC236}">
                <a16:creationId xmlns:a16="http://schemas.microsoft.com/office/drawing/2014/main" xmlns="" id="{9684D99A-72DF-4D5F-8D9A-5736DBDA7732}"/>
              </a:ext>
            </a:extLst>
          </p:cNvPr>
          <p:cNvGrpSpPr/>
          <p:nvPr/>
        </p:nvGrpSpPr>
        <p:grpSpPr>
          <a:xfrm>
            <a:off x="16118" y="27970"/>
            <a:ext cx="5266000" cy="5143500"/>
            <a:chOff x="4063978" y="94597"/>
            <a:chExt cx="2977228" cy="2308431"/>
          </a:xfrm>
        </p:grpSpPr>
        <p:sp>
          <p:nvSpPr>
            <p:cNvPr id="17" name="Retângulo 16">
              <a:extLst>
                <a:ext uri="{FF2B5EF4-FFF2-40B4-BE49-F238E27FC236}">
                  <a16:creationId xmlns:a16="http://schemas.microsoft.com/office/drawing/2014/main" xmlns="" id="{AE5BFAF2-8E54-436D-B6EE-98DEE8DABB4E}"/>
                </a:ext>
              </a:extLst>
            </p:cNvPr>
            <p:cNvSpPr/>
            <p:nvPr/>
          </p:nvSpPr>
          <p:spPr>
            <a:xfrm rot="10800000">
              <a:off x="4063978" y="94597"/>
              <a:ext cx="2977228" cy="2308431"/>
            </a:xfrm>
            <a:prstGeom prst="rect">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Google Shape;62;p13">
              <a:extLst>
                <a:ext uri="{FF2B5EF4-FFF2-40B4-BE49-F238E27FC236}">
                  <a16:creationId xmlns:a16="http://schemas.microsoft.com/office/drawing/2014/main" xmlns="" id="{64E7C09F-0341-482E-BCB1-79FB64B2AB76}"/>
                </a:ext>
              </a:extLst>
            </p:cNvPr>
            <p:cNvPicPr preferRelativeResize="0"/>
            <p:nvPr/>
          </p:nvPicPr>
          <p:blipFill>
            <a:blip r:embed="rId5">
              <a:alphaModFix/>
            </a:blip>
            <a:stretch>
              <a:fillRect/>
            </a:stretch>
          </p:blipFill>
          <p:spPr>
            <a:xfrm rot="10800000" flipH="1">
              <a:off x="4126949" y="96004"/>
              <a:ext cx="2027620" cy="1407280"/>
            </a:xfrm>
            <a:prstGeom prst="rect">
              <a:avLst/>
            </a:prstGeom>
            <a:noFill/>
            <a:ln>
              <a:noFill/>
            </a:ln>
          </p:spPr>
        </p:pic>
      </p:grpSp>
      <p:sp>
        <p:nvSpPr>
          <p:cNvPr id="12" name="Title Placeholder 1">
            <a:extLst>
              <a:ext uri="{FF2B5EF4-FFF2-40B4-BE49-F238E27FC236}">
                <a16:creationId xmlns:a16="http://schemas.microsoft.com/office/drawing/2014/main" xmlns="" id="{07F0ED33-AD32-4C33-85BB-32CDD38A7B6A}"/>
              </a:ext>
            </a:extLst>
          </p:cNvPr>
          <p:cNvSpPr txBox="1">
            <a:spLocks/>
          </p:cNvSpPr>
          <p:nvPr/>
        </p:nvSpPr>
        <p:spPr>
          <a:xfrm>
            <a:off x="401194" y="3590499"/>
            <a:ext cx="5769507" cy="1180965"/>
          </a:xfrm>
          <a:prstGeom prst="rect">
            <a:avLst/>
          </a:prstGeom>
          <a:noFill/>
          <a:ln>
            <a:noFill/>
          </a:ln>
        </p:spPr>
        <p:txBody>
          <a:bodyPr spcFirstLastPara="1" wrap="square" lIns="121900" tIns="121900" rIns="121900" bIns="121900" anchor="t" anchorCtr="0">
            <a:noAutofit/>
          </a:bodyPr>
          <a:lstStyle>
            <a:defPPr>
              <a:defRPr lang="pt-BR"/>
            </a:defPPr>
            <a:lvl1pPr defTabSz="1219170">
              <a:buClr>
                <a:srgbClr val="000000"/>
              </a:buClr>
              <a:defRPr sz="1867" b="1" kern="0">
                <a:solidFill>
                  <a:srgbClr val="666666"/>
                </a:solidFill>
                <a:latin typeface="Open Sans"/>
                <a:ea typeface="Open Sans"/>
                <a:cs typeface="Open Sans"/>
              </a:defRPr>
            </a:lvl1pPr>
          </a:lstStyle>
          <a:p>
            <a:r>
              <a:rPr lang="en-US" sz="2400" dirty="0" err="1"/>
              <a:t>Título</a:t>
            </a:r>
            <a:r>
              <a:rPr lang="en-US" sz="2400" dirty="0"/>
              <a:t> do </a:t>
            </a:r>
            <a:r>
              <a:rPr lang="en-US" sz="2400" dirty="0" err="1"/>
              <a:t>Trabalho</a:t>
            </a:r>
            <a:endParaRPr lang="en-US" sz="2400" dirty="0"/>
          </a:p>
          <a:p>
            <a:r>
              <a:rPr lang="da-DK" b="0" dirty="0">
                <a:solidFill>
                  <a:schemeClr val="bg1"/>
                </a:solidFill>
              </a:rPr>
              <a:t>Lorem Ipsum dolor sit amet</a:t>
            </a:r>
          </a:p>
          <a:p>
            <a:endParaRPr lang="da-DK" sz="1600" b="0" dirty="0">
              <a:solidFill>
                <a:schemeClr val="bg1"/>
              </a:solidFill>
            </a:endParaRPr>
          </a:p>
          <a:p>
            <a:endParaRPr lang="en-US" sz="1600" b="0" dirty="0">
              <a:solidFill>
                <a:schemeClr val="bg1"/>
              </a:solidFill>
            </a:endParaRPr>
          </a:p>
        </p:txBody>
      </p:sp>
      <p:sp>
        <p:nvSpPr>
          <p:cNvPr id="19" name="Retângulo 18">
            <a:extLst>
              <a:ext uri="{FF2B5EF4-FFF2-40B4-BE49-F238E27FC236}">
                <a16:creationId xmlns:a16="http://schemas.microsoft.com/office/drawing/2014/main" xmlns="" id="{F3F4EE2D-E1E2-4FFB-B27B-8068B57364D3}"/>
              </a:ext>
            </a:extLst>
          </p:cNvPr>
          <p:cNvSpPr/>
          <p:nvPr/>
        </p:nvSpPr>
        <p:spPr>
          <a:xfrm>
            <a:off x="9966970" y="42517"/>
            <a:ext cx="2228464"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pic>
        <p:nvPicPr>
          <p:cNvPr id="21" name="Imagem 20"/>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494631" y="5145192"/>
            <a:ext cx="2523075" cy="48519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xmlns="" id="{8B837F93-C462-408E-8643-F14573DC8CE7}"/>
              </a:ext>
            </a:extLst>
          </p:cNvPr>
          <p:cNvGrpSpPr/>
          <p:nvPr/>
        </p:nvGrpSpPr>
        <p:grpSpPr>
          <a:xfrm>
            <a:off x="3187802" y="1055566"/>
            <a:ext cx="9004198" cy="5824488"/>
            <a:chOff x="8497038" y="155404"/>
            <a:chExt cx="2827606" cy="2308431"/>
          </a:xfrm>
        </p:grpSpPr>
        <p:sp>
          <p:nvSpPr>
            <p:cNvPr id="20" name="Retângulo 19">
              <a:extLst>
                <a:ext uri="{FF2B5EF4-FFF2-40B4-BE49-F238E27FC236}">
                  <a16:creationId xmlns:a16="http://schemas.microsoft.com/office/drawing/2014/main" xmlns="" id="{12AEDCB7-2B13-47AD-82EC-5B648589F3E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Google Shape;62;p13">
              <a:extLst>
                <a:ext uri="{FF2B5EF4-FFF2-40B4-BE49-F238E27FC236}">
                  <a16:creationId xmlns:a16="http://schemas.microsoft.com/office/drawing/2014/main" xmlns="" id="{F77B6785-914F-45D8-ABB1-BCCCA3BB44E9}"/>
                </a:ext>
              </a:extLst>
            </p:cNvPr>
            <p:cNvPicPr preferRelativeResize="0"/>
            <p:nvPr/>
          </p:nvPicPr>
          <p:blipFill>
            <a:blip r:embed="rId2">
              <a:alphaModFix/>
            </a:blip>
            <a:stretch>
              <a:fillRect/>
            </a:stretch>
          </p:blipFill>
          <p:spPr>
            <a:xfrm flipH="1">
              <a:off x="10350828" y="1454539"/>
              <a:ext cx="953088" cy="966492"/>
            </a:xfrm>
            <a:prstGeom prst="rect">
              <a:avLst/>
            </a:prstGeom>
            <a:noFill/>
            <a:ln>
              <a:noFill/>
            </a:ln>
          </p:spPr>
        </p:pic>
      </p:grpSp>
      <p:sp>
        <p:nvSpPr>
          <p:cNvPr id="15" name="Retângulo 14">
            <a:extLst>
              <a:ext uri="{FF2B5EF4-FFF2-40B4-BE49-F238E27FC236}">
                <a16:creationId xmlns:a16="http://schemas.microsoft.com/office/drawing/2014/main" xmlns="" id="{01889420-FBF2-43E7-9F01-E246A4065D00}"/>
              </a:ext>
            </a:extLst>
          </p:cNvPr>
          <p:cNvSpPr/>
          <p:nvPr/>
        </p:nvSpPr>
        <p:spPr>
          <a:xfrm>
            <a:off x="3327604" y="1136990"/>
            <a:ext cx="6096000" cy="738664"/>
          </a:xfrm>
          <a:prstGeom prst="rect">
            <a:avLst/>
          </a:prstGeom>
        </p:spPr>
        <p:txBody>
          <a:bodyPr>
            <a:spAutoFit/>
          </a:bodyPr>
          <a:lstStyle/>
          <a:p>
            <a:r>
              <a:rPr lang="pt-BR" sz="1400" b="1" dirty="0" err="1">
                <a:solidFill>
                  <a:schemeClr val="bg1"/>
                </a:solidFill>
                <a:latin typeface="Open Sans" panose="020B0604020202020204" charset="0"/>
                <a:ea typeface="Open Sans" panose="020B0604020202020204" charset="0"/>
                <a:cs typeface="Open Sans" panose="020B0604020202020204" charset="0"/>
              </a:rPr>
              <a:t>Lorem</a:t>
            </a:r>
            <a:r>
              <a:rPr lang="pt-BR" sz="1400" b="1" dirty="0">
                <a:solidFill>
                  <a:schemeClr val="bg1"/>
                </a:solidFill>
                <a:latin typeface="Open Sans" panose="020B0604020202020204" charset="0"/>
                <a:ea typeface="Open Sans" panose="020B0604020202020204" charset="0"/>
                <a:cs typeface="Open Sans" panose="020B0604020202020204" charset="0"/>
              </a:rPr>
              <a:t> Ipsum </a:t>
            </a:r>
            <a:r>
              <a:rPr lang="pt-BR" sz="1400" b="1" dirty="0" err="1">
                <a:solidFill>
                  <a:schemeClr val="bg1"/>
                </a:solidFill>
                <a:latin typeface="Open Sans" panose="020B0604020202020204" charset="0"/>
                <a:ea typeface="Open Sans" panose="020B0604020202020204" charset="0"/>
                <a:cs typeface="Open Sans" panose="020B0604020202020204" charset="0"/>
              </a:rPr>
              <a:t>dolor</a:t>
            </a:r>
            <a:r>
              <a:rPr lang="pt-BR" sz="1400" b="1" dirty="0">
                <a:solidFill>
                  <a:schemeClr val="bg1"/>
                </a:solidFill>
                <a:latin typeface="Open Sans" panose="020B0604020202020204" charset="0"/>
                <a:ea typeface="Open Sans" panose="020B0604020202020204" charset="0"/>
                <a:cs typeface="Open Sans" panose="020B0604020202020204" charset="0"/>
              </a:rPr>
              <a:t> </a:t>
            </a:r>
            <a:r>
              <a:rPr lang="pt-BR" sz="1400" b="1" dirty="0" err="1">
                <a:solidFill>
                  <a:schemeClr val="bg1"/>
                </a:solidFill>
                <a:latin typeface="Open Sans" panose="020B0604020202020204" charset="0"/>
                <a:ea typeface="Open Sans" panose="020B0604020202020204" charset="0"/>
                <a:cs typeface="Open Sans" panose="020B0604020202020204" charset="0"/>
              </a:rPr>
              <a:t>sit</a:t>
            </a:r>
            <a:r>
              <a:rPr lang="pt-BR" sz="1400" b="1" dirty="0">
                <a:solidFill>
                  <a:schemeClr val="bg1"/>
                </a:solidFill>
                <a:latin typeface="Open Sans" panose="020B0604020202020204" charset="0"/>
                <a:ea typeface="Open Sans" panose="020B0604020202020204" charset="0"/>
                <a:cs typeface="Open Sans" panose="020B0604020202020204" charset="0"/>
              </a:rPr>
              <a:t> </a:t>
            </a:r>
            <a:r>
              <a:rPr lang="pt-BR" sz="1400" b="1" dirty="0" err="1">
                <a:solidFill>
                  <a:schemeClr val="bg1"/>
                </a:solidFill>
                <a:latin typeface="Open Sans" panose="020B0604020202020204" charset="0"/>
                <a:ea typeface="Open Sans" panose="020B0604020202020204" charset="0"/>
                <a:cs typeface="Open Sans" panose="020B0604020202020204" charset="0"/>
              </a:rPr>
              <a:t>amet</a:t>
            </a:r>
            <a:endParaRPr lang="pt-BR" sz="1400" b="1" dirty="0">
              <a:solidFill>
                <a:schemeClr val="bg1"/>
              </a:solidFill>
              <a:latin typeface="Open Sans" panose="020B0604020202020204" charset="0"/>
              <a:ea typeface="Open Sans" panose="020B0604020202020204" charset="0"/>
              <a:cs typeface="Open Sans" panose="020B0604020202020204" charset="0"/>
            </a:endParaRPr>
          </a:p>
          <a:p>
            <a:endParaRPr lang="pt-BR" sz="1400" dirty="0">
              <a:solidFill>
                <a:schemeClr val="bg1"/>
              </a:solidFill>
              <a:latin typeface="Open Sans" panose="020B0604020202020204" charset="0"/>
              <a:ea typeface="Open Sans" panose="020B0604020202020204" charset="0"/>
              <a:cs typeface="Open Sans" panose="020B0604020202020204" charset="0"/>
            </a:endParaRPr>
          </a:p>
          <a:p>
            <a:r>
              <a:rPr lang="pt-BR" sz="1400" dirty="0" err="1">
                <a:solidFill>
                  <a:schemeClr val="bg1"/>
                </a:solidFill>
                <a:latin typeface="Open Sans" panose="020B0604020202020204" charset="0"/>
                <a:ea typeface="Open Sans" panose="020B0604020202020204" charset="0"/>
                <a:cs typeface="Open Sans" panose="020B0604020202020204" charset="0"/>
              </a:rPr>
              <a:t>Lorem</a:t>
            </a:r>
            <a:r>
              <a:rPr lang="pt-BR" sz="1400" dirty="0">
                <a:solidFill>
                  <a:schemeClr val="bg1"/>
                </a:solidFill>
                <a:latin typeface="Open Sans" panose="020B0604020202020204" charset="0"/>
                <a:ea typeface="Open Sans" panose="020B0604020202020204" charset="0"/>
                <a:cs typeface="Open Sans" panose="020B0604020202020204" charset="0"/>
              </a:rPr>
              <a:t> Ipsum </a:t>
            </a:r>
            <a:r>
              <a:rPr lang="pt-BR" sz="1400" dirty="0" err="1">
                <a:solidFill>
                  <a:schemeClr val="bg1"/>
                </a:solidFill>
                <a:latin typeface="Open Sans" panose="020B0604020202020204" charset="0"/>
                <a:ea typeface="Open Sans" panose="020B0604020202020204" charset="0"/>
                <a:cs typeface="Open Sans" panose="020B0604020202020204" charset="0"/>
              </a:rPr>
              <a:t>dolor</a:t>
            </a:r>
            <a:r>
              <a:rPr lang="pt-BR" sz="1400" dirty="0">
                <a:solidFill>
                  <a:schemeClr val="bg1"/>
                </a:solidFill>
                <a:latin typeface="Open Sans" panose="020B0604020202020204" charset="0"/>
                <a:ea typeface="Open Sans" panose="020B0604020202020204" charset="0"/>
                <a:cs typeface="Open Sans" panose="020B0604020202020204" charset="0"/>
              </a:rPr>
              <a:t> </a:t>
            </a:r>
            <a:r>
              <a:rPr lang="pt-BR" sz="1400" dirty="0" err="1">
                <a:solidFill>
                  <a:schemeClr val="bg1"/>
                </a:solidFill>
                <a:latin typeface="Open Sans" panose="020B0604020202020204" charset="0"/>
                <a:ea typeface="Open Sans" panose="020B0604020202020204" charset="0"/>
                <a:cs typeface="Open Sans" panose="020B0604020202020204" charset="0"/>
              </a:rPr>
              <a:t>sit</a:t>
            </a:r>
            <a:r>
              <a:rPr lang="pt-BR" sz="1400" dirty="0">
                <a:solidFill>
                  <a:schemeClr val="bg1"/>
                </a:solidFill>
                <a:latin typeface="Open Sans" panose="020B0604020202020204" charset="0"/>
                <a:ea typeface="Open Sans" panose="020B0604020202020204" charset="0"/>
                <a:cs typeface="Open Sans" panose="020B0604020202020204" charset="0"/>
              </a:rPr>
              <a:t> </a:t>
            </a:r>
            <a:r>
              <a:rPr lang="pt-BR" sz="1400" dirty="0" err="1">
                <a:solidFill>
                  <a:schemeClr val="bg1"/>
                </a:solidFill>
                <a:latin typeface="Open Sans" panose="020B0604020202020204" charset="0"/>
                <a:ea typeface="Open Sans" panose="020B0604020202020204" charset="0"/>
                <a:cs typeface="Open Sans" panose="020B0604020202020204" charset="0"/>
              </a:rPr>
              <a:t>amet</a:t>
            </a:r>
            <a:endParaRPr lang="pt-BR" sz="1400" dirty="0">
              <a:solidFill>
                <a:schemeClr val="bg1"/>
              </a:solidFill>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xmlns="" id="{EA2630E6-FF32-494A-9E96-811FF10C5161}"/>
              </a:ext>
            </a:extLst>
          </p:cNvPr>
          <p:cNvSpPr/>
          <p:nvPr/>
        </p:nvSpPr>
        <p:spPr>
          <a:xfrm>
            <a:off x="1322404" y="5081124"/>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sp>
        <p:nvSpPr>
          <p:cNvPr id="18" name="Title Placeholder 1">
            <a:extLst>
              <a:ext uri="{FF2B5EF4-FFF2-40B4-BE49-F238E27FC236}">
                <a16:creationId xmlns:a16="http://schemas.microsoft.com/office/drawing/2014/main" xmlns="" id="{0FE8E15D-5701-495F-ACD2-0BBC1077CF9B}"/>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7. </a:t>
            </a:r>
            <a:r>
              <a:rPr lang="en-US" dirty="0" err="1">
                <a:solidFill>
                  <a:srgbClr val="434343"/>
                </a:solidFill>
                <a:latin typeface="Open Sans" panose="020B0604020202020204" charset="0"/>
                <a:ea typeface="Open Sans" panose="020B0604020202020204" charset="0"/>
                <a:cs typeface="Open Sans" panose="020B0604020202020204" charset="0"/>
              </a:rPr>
              <a:t>Conclusões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24" name="Espaço Reservado para Número de Slide 4">
            <a:extLst>
              <a:ext uri="{FF2B5EF4-FFF2-40B4-BE49-F238E27FC236}">
                <a16:creationId xmlns:a16="http://schemas.microsoft.com/office/drawing/2014/main" xmlns="" id="{8B93178B-BFB3-4C74-BFDB-49E4611F12FB}"/>
              </a:ext>
            </a:extLst>
          </p:cNvPr>
          <p:cNvSpPr txBox="1">
            <a:spLocks/>
          </p:cNvSpPr>
          <p:nvPr/>
        </p:nvSpPr>
        <p:spPr>
          <a:xfrm>
            <a:off x="11396870"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5" name="Pentágono 24">
            <a:extLst>
              <a:ext uri="{FF2B5EF4-FFF2-40B4-BE49-F238E27FC236}">
                <a16:creationId xmlns:a16="http://schemas.microsoft.com/office/drawing/2014/main" xmlns="" id="{7A7FDD02-C2F4-41E4-B3B7-4171B233EB8E}"/>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50" name="Picture 2" descr="Selective Focus Photography of Work Hard Dream Big Texts on Clear Glass Wall">
            <a:extLst>
              <a:ext uri="{FF2B5EF4-FFF2-40B4-BE49-F238E27FC236}">
                <a16:creationId xmlns:a16="http://schemas.microsoft.com/office/drawing/2014/main" xmlns="" id="{504465B4-5D44-4026-92F9-EC150D9A65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
          <a:stretch/>
        </p:blipFill>
        <p:spPr bwMode="auto">
          <a:xfrm>
            <a:off x="1" y="1055566"/>
            <a:ext cx="3187802" cy="5888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706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writing word pen sign key commitment business binding brand contract lock law lawyer legal document locked secure bond deal paperwork signature finance agreement promise obligation terms negotiation guarantee binding contract contractual committed obligate watertight contract">
            <a:extLst>
              <a:ext uri="{FF2B5EF4-FFF2-40B4-BE49-F238E27FC236}">
                <a16:creationId xmlns:a16="http://schemas.microsoft.com/office/drawing/2014/main" xmlns="" id="{9A8004E9-7059-4CFF-A99B-276C892422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070" t="1487" r="25895" b="-1487"/>
          <a:stretch/>
        </p:blipFill>
        <p:spPr bwMode="auto">
          <a:xfrm>
            <a:off x="0" y="1055566"/>
            <a:ext cx="3187802" cy="5915077"/>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Agrupar 18">
            <a:extLst>
              <a:ext uri="{FF2B5EF4-FFF2-40B4-BE49-F238E27FC236}">
                <a16:creationId xmlns:a16="http://schemas.microsoft.com/office/drawing/2014/main" xmlns="" id="{8B837F93-C462-408E-8643-F14573DC8CE7}"/>
              </a:ext>
            </a:extLst>
          </p:cNvPr>
          <p:cNvGrpSpPr/>
          <p:nvPr/>
        </p:nvGrpSpPr>
        <p:grpSpPr>
          <a:xfrm>
            <a:off x="3187802" y="1055566"/>
            <a:ext cx="9004198" cy="5824488"/>
            <a:chOff x="8497038" y="155404"/>
            <a:chExt cx="2827606" cy="2308431"/>
          </a:xfrm>
        </p:grpSpPr>
        <p:sp>
          <p:nvSpPr>
            <p:cNvPr id="20" name="Retângulo 19">
              <a:extLst>
                <a:ext uri="{FF2B5EF4-FFF2-40B4-BE49-F238E27FC236}">
                  <a16:creationId xmlns:a16="http://schemas.microsoft.com/office/drawing/2014/main" xmlns="" id="{12AEDCB7-2B13-47AD-82EC-5B648589F3E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Google Shape;62;p13">
              <a:extLst>
                <a:ext uri="{FF2B5EF4-FFF2-40B4-BE49-F238E27FC236}">
                  <a16:creationId xmlns:a16="http://schemas.microsoft.com/office/drawing/2014/main" xmlns="" id="{F77B6785-914F-45D8-ABB1-BCCCA3BB44E9}"/>
                </a:ext>
              </a:extLst>
            </p:cNvPr>
            <p:cNvPicPr preferRelativeResize="0"/>
            <p:nvPr/>
          </p:nvPicPr>
          <p:blipFill>
            <a:blip r:embed="rId3">
              <a:alphaModFix/>
            </a:blip>
            <a:stretch>
              <a:fillRect/>
            </a:stretch>
          </p:blipFill>
          <p:spPr>
            <a:xfrm flipH="1">
              <a:off x="10350828" y="1454539"/>
              <a:ext cx="953088" cy="966492"/>
            </a:xfrm>
            <a:prstGeom prst="rect">
              <a:avLst/>
            </a:prstGeom>
            <a:noFill/>
            <a:ln>
              <a:noFill/>
            </a:ln>
          </p:spPr>
        </p:pic>
      </p:grpSp>
      <p:sp>
        <p:nvSpPr>
          <p:cNvPr id="15" name="Retângulo 14">
            <a:extLst>
              <a:ext uri="{FF2B5EF4-FFF2-40B4-BE49-F238E27FC236}">
                <a16:creationId xmlns:a16="http://schemas.microsoft.com/office/drawing/2014/main" xmlns="" id="{01889420-FBF2-43E7-9F01-E246A4065D00}"/>
              </a:ext>
            </a:extLst>
          </p:cNvPr>
          <p:cNvSpPr/>
          <p:nvPr/>
        </p:nvSpPr>
        <p:spPr>
          <a:xfrm>
            <a:off x="3327604" y="1136990"/>
            <a:ext cx="6096000" cy="738664"/>
          </a:xfrm>
          <a:prstGeom prst="rect">
            <a:avLst/>
          </a:prstGeom>
        </p:spPr>
        <p:txBody>
          <a:bodyPr>
            <a:spAutoFit/>
          </a:bodyPr>
          <a:lstStyle/>
          <a:p>
            <a:r>
              <a:rPr lang="pt-BR" sz="1400" b="1" dirty="0" err="1">
                <a:solidFill>
                  <a:schemeClr val="bg1"/>
                </a:solidFill>
                <a:latin typeface="Open Sans" panose="020B0604020202020204" charset="0"/>
                <a:ea typeface="Open Sans" panose="020B0604020202020204" charset="0"/>
                <a:cs typeface="Open Sans" panose="020B0604020202020204" charset="0"/>
              </a:rPr>
              <a:t>Lorem</a:t>
            </a:r>
            <a:r>
              <a:rPr lang="pt-BR" sz="1400" b="1" dirty="0">
                <a:solidFill>
                  <a:schemeClr val="bg1"/>
                </a:solidFill>
                <a:latin typeface="Open Sans" panose="020B0604020202020204" charset="0"/>
                <a:ea typeface="Open Sans" panose="020B0604020202020204" charset="0"/>
                <a:cs typeface="Open Sans" panose="020B0604020202020204" charset="0"/>
              </a:rPr>
              <a:t> Ipsum </a:t>
            </a:r>
            <a:r>
              <a:rPr lang="pt-BR" sz="1400" b="1" dirty="0" err="1">
                <a:solidFill>
                  <a:schemeClr val="bg1"/>
                </a:solidFill>
                <a:latin typeface="Open Sans" panose="020B0604020202020204" charset="0"/>
                <a:ea typeface="Open Sans" panose="020B0604020202020204" charset="0"/>
                <a:cs typeface="Open Sans" panose="020B0604020202020204" charset="0"/>
              </a:rPr>
              <a:t>dolor</a:t>
            </a:r>
            <a:r>
              <a:rPr lang="pt-BR" sz="1400" b="1" dirty="0">
                <a:solidFill>
                  <a:schemeClr val="bg1"/>
                </a:solidFill>
                <a:latin typeface="Open Sans" panose="020B0604020202020204" charset="0"/>
                <a:ea typeface="Open Sans" panose="020B0604020202020204" charset="0"/>
                <a:cs typeface="Open Sans" panose="020B0604020202020204" charset="0"/>
              </a:rPr>
              <a:t> </a:t>
            </a:r>
            <a:r>
              <a:rPr lang="pt-BR" sz="1400" b="1" dirty="0" err="1">
                <a:solidFill>
                  <a:schemeClr val="bg1"/>
                </a:solidFill>
                <a:latin typeface="Open Sans" panose="020B0604020202020204" charset="0"/>
                <a:ea typeface="Open Sans" panose="020B0604020202020204" charset="0"/>
                <a:cs typeface="Open Sans" panose="020B0604020202020204" charset="0"/>
              </a:rPr>
              <a:t>sit</a:t>
            </a:r>
            <a:r>
              <a:rPr lang="pt-BR" sz="1400" b="1" dirty="0">
                <a:solidFill>
                  <a:schemeClr val="bg1"/>
                </a:solidFill>
                <a:latin typeface="Open Sans" panose="020B0604020202020204" charset="0"/>
                <a:ea typeface="Open Sans" panose="020B0604020202020204" charset="0"/>
                <a:cs typeface="Open Sans" panose="020B0604020202020204" charset="0"/>
              </a:rPr>
              <a:t> </a:t>
            </a:r>
            <a:r>
              <a:rPr lang="pt-BR" sz="1400" b="1" dirty="0" err="1">
                <a:solidFill>
                  <a:schemeClr val="bg1"/>
                </a:solidFill>
                <a:latin typeface="Open Sans" panose="020B0604020202020204" charset="0"/>
                <a:ea typeface="Open Sans" panose="020B0604020202020204" charset="0"/>
                <a:cs typeface="Open Sans" panose="020B0604020202020204" charset="0"/>
              </a:rPr>
              <a:t>amet</a:t>
            </a:r>
            <a:endParaRPr lang="pt-BR" sz="1400" b="1" dirty="0">
              <a:solidFill>
                <a:schemeClr val="bg1"/>
              </a:solidFill>
              <a:latin typeface="Open Sans" panose="020B0604020202020204" charset="0"/>
              <a:ea typeface="Open Sans" panose="020B0604020202020204" charset="0"/>
              <a:cs typeface="Open Sans" panose="020B0604020202020204" charset="0"/>
            </a:endParaRPr>
          </a:p>
          <a:p>
            <a:endParaRPr lang="pt-BR" sz="1400" dirty="0">
              <a:solidFill>
                <a:schemeClr val="bg1"/>
              </a:solidFill>
              <a:latin typeface="Open Sans" panose="020B0604020202020204" charset="0"/>
              <a:ea typeface="Open Sans" panose="020B0604020202020204" charset="0"/>
              <a:cs typeface="Open Sans" panose="020B0604020202020204" charset="0"/>
            </a:endParaRPr>
          </a:p>
          <a:p>
            <a:r>
              <a:rPr lang="pt-BR" sz="1400" dirty="0" err="1">
                <a:solidFill>
                  <a:schemeClr val="bg1"/>
                </a:solidFill>
                <a:latin typeface="Open Sans" panose="020B0604020202020204" charset="0"/>
                <a:ea typeface="Open Sans" panose="020B0604020202020204" charset="0"/>
                <a:cs typeface="Open Sans" panose="020B0604020202020204" charset="0"/>
              </a:rPr>
              <a:t>Lorem</a:t>
            </a:r>
            <a:r>
              <a:rPr lang="pt-BR" sz="1400" dirty="0">
                <a:solidFill>
                  <a:schemeClr val="bg1"/>
                </a:solidFill>
                <a:latin typeface="Open Sans" panose="020B0604020202020204" charset="0"/>
                <a:ea typeface="Open Sans" panose="020B0604020202020204" charset="0"/>
                <a:cs typeface="Open Sans" panose="020B0604020202020204" charset="0"/>
              </a:rPr>
              <a:t> Ipsum </a:t>
            </a:r>
            <a:r>
              <a:rPr lang="pt-BR" sz="1400" dirty="0" err="1">
                <a:solidFill>
                  <a:schemeClr val="bg1"/>
                </a:solidFill>
                <a:latin typeface="Open Sans" panose="020B0604020202020204" charset="0"/>
                <a:ea typeface="Open Sans" panose="020B0604020202020204" charset="0"/>
                <a:cs typeface="Open Sans" panose="020B0604020202020204" charset="0"/>
              </a:rPr>
              <a:t>dolor</a:t>
            </a:r>
            <a:r>
              <a:rPr lang="pt-BR" sz="1400" dirty="0">
                <a:solidFill>
                  <a:schemeClr val="bg1"/>
                </a:solidFill>
                <a:latin typeface="Open Sans" panose="020B0604020202020204" charset="0"/>
                <a:ea typeface="Open Sans" panose="020B0604020202020204" charset="0"/>
                <a:cs typeface="Open Sans" panose="020B0604020202020204" charset="0"/>
              </a:rPr>
              <a:t> </a:t>
            </a:r>
            <a:r>
              <a:rPr lang="pt-BR" sz="1400" dirty="0" err="1">
                <a:solidFill>
                  <a:schemeClr val="bg1"/>
                </a:solidFill>
                <a:latin typeface="Open Sans" panose="020B0604020202020204" charset="0"/>
                <a:ea typeface="Open Sans" panose="020B0604020202020204" charset="0"/>
                <a:cs typeface="Open Sans" panose="020B0604020202020204" charset="0"/>
              </a:rPr>
              <a:t>sit</a:t>
            </a:r>
            <a:r>
              <a:rPr lang="pt-BR" sz="1400" dirty="0">
                <a:solidFill>
                  <a:schemeClr val="bg1"/>
                </a:solidFill>
                <a:latin typeface="Open Sans" panose="020B0604020202020204" charset="0"/>
                <a:ea typeface="Open Sans" panose="020B0604020202020204" charset="0"/>
                <a:cs typeface="Open Sans" panose="020B0604020202020204" charset="0"/>
              </a:rPr>
              <a:t> </a:t>
            </a:r>
            <a:r>
              <a:rPr lang="pt-BR" sz="1400" dirty="0" err="1">
                <a:solidFill>
                  <a:schemeClr val="bg1"/>
                </a:solidFill>
                <a:latin typeface="Open Sans" panose="020B0604020202020204" charset="0"/>
                <a:ea typeface="Open Sans" panose="020B0604020202020204" charset="0"/>
                <a:cs typeface="Open Sans" panose="020B0604020202020204" charset="0"/>
              </a:rPr>
              <a:t>amet</a:t>
            </a:r>
            <a:endParaRPr lang="pt-BR" sz="1400" dirty="0">
              <a:solidFill>
                <a:schemeClr val="bg1"/>
              </a:solidFill>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xmlns="" id="{EA2630E6-FF32-494A-9E96-811FF10C5161}"/>
              </a:ext>
            </a:extLst>
          </p:cNvPr>
          <p:cNvSpPr/>
          <p:nvPr/>
        </p:nvSpPr>
        <p:spPr>
          <a:xfrm>
            <a:off x="1322404" y="5081124"/>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sp>
        <p:nvSpPr>
          <p:cNvPr id="18" name="Title Placeholder 1">
            <a:extLst>
              <a:ext uri="{FF2B5EF4-FFF2-40B4-BE49-F238E27FC236}">
                <a16:creationId xmlns:a16="http://schemas.microsoft.com/office/drawing/2014/main" xmlns="" id="{0FE8E15D-5701-495F-ACD2-0BBC1077CF9B}"/>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8. </a:t>
            </a:r>
            <a:r>
              <a:rPr lang="en-US" dirty="0" err="1">
                <a:solidFill>
                  <a:srgbClr val="434343"/>
                </a:solidFill>
                <a:latin typeface="Open Sans" panose="020B0604020202020204" charset="0"/>
                <a:ea typeface="Open Sans" panose="020B0604020202020204" charset="0"/>
                <a:cs typeface="Open Sans" panose="020B0604020202020204" charset="0"/>
              </a:rPr>
              <a:t>Sugestões</a:t>
            </a:r>
            <a:r>
              <a:rPr lang="en-US" dirty="0">
                <a:solidFill>
                  <a:srgbClr val="434343"/>
                </a:solidFill>
                <a:latin typeface="Open Sans" panose="020B0604020202020204" charset="0"/>
                <a:ea typeface="Open Sans" panose="020B0604020202020204" charset="0"/>
                <a:cs typeface="Open Sans" panose="020B0604020202020204" charset="0"/>
              </a:rPr>
              <a:t> para </a:t>
            </a:r>
            <a:r>
              <a:rPr lang="en-US" dirty="0" err="1">
                <a:solidFill>
                  <a:srgbClr val="434343"/>
                </a:solidFill>
                <a:latin typeface="Open Sans" panose="020B0604020202020204" charset="0"/>
                <a:ea typeface="Open Sans" panose="020B0604020202020204" charset="0"/>
                <a:cs typeface="Open Sans" panose="020B0604020202020204" charset="0"/>
              </a:rPr>
              <a:t>Trabalhos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Futuros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24" name="Espaço Reservado para Número de Slide 4">
            <a:extLst>
              <a:ext uri="{FF2B5EF4-FFF2-40B4-BE49-F238E27FC236}">
                <a16:creationId xmlns:a16="http://schemas.microsoft.com/office/drawing/2014/main" xmlns="" id="{8B93178B-BFB3-4C74-BFDB-49E4611F12FB}"/>
              </a:ext>
            </a:extLst>
          </p:cNvPr>
          <p:cNvSpPr txBox="1">
            <a:spLocks/>
          </p:cNvSpPr>
          <p:nvPr/>
        </p:nvSpPr>
        <p:spPr>
          <a:xfrm>
            <a:off x="11396870"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5" name="Pentágono 24">
            <a:extLst>
              <a:ext uri="{FF2B5EF4-FFF2-40B4-BE49-F238E27FC236}">
                <a16:creationId xmlns:a16="http://schemas.microsoft.com/office/drawing/2014/main" xmlns="" id="{7A7FDD02-C2F4-41E4-B3B7-4171B233EB8E}"/>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140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tângulo 23">
            <a:extLst>
              <a:ext uri="{FF2B5EF4-FFF2-40B4-BE49-F238E27FC236}">
                <a16:creationId xmlns:a16="http://schemas.microsoft.com/office/drawing/2014/main" xmlns="" id="{DEFDFCE5-3B29-4634-9240-F8C512E3C8F6}"/>
              </a:ext>
            </a:extLst>
          </p:cNvPr>
          <p:cNvSpPr/>
          <p:nvPr/>
        </p:nvSpPr>
        <p:spPr>
          <a:xfrm>
            <a:off x="6096001" y="3540607"/>
            <a:ext cx="4522350" cy="72364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tângulo 21">
            <a:extLst>
              <a:ext uri="{FF2B5EF4-FFF2-40B4-BE49-F238E27FC236}">
                <a16:creationId xmlns:a16="http://schemas.microsoft.com/office/drawing/2014/main" xmlns="" id="{5AF558BC-6808-4951-99A9-CAA303CBC10B}"/>
              </a:ext>
            </a:extLst>
          </p:cNvPr>
          <p:cNvSpPr/>
          <p:nvPr/>
        </p:nvSpPr>
        <p:spPr>
          <a:xfrm>
            <a:off x="1474350" y="3533023"/>
            <a:ext cx="4522350" cy="731228"/>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Espaço Reservado para Data 5">
            <a:extLst>
              <a:ext uri="{FF2B5EF4-FFF2-40B4-BE49-F238E27FC236}">
                <a16:creationId xmlns:a16="http://schemas.microsoft.com/office/drawing/2014/main" xmlns=""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47" name="Espaço Reservado para Número de Slide 4">
            <a:extLst>
              <a:ext uri="{FF2B5EF4-FFF2-40B4-BE49-F238E27FC236}">
                <a16:creationId xmlns:a16="http://schemas.microsoft.com/office/drawing/2014/main" xmlns="" id="{E7447111-A0E5-4121-83CE-1C881649F1ED}"/>
              </a:ext>
            </a:extLst>
          </p:cNvPr>
          <p:cNvSpPr txBox="1">
            <a:spLocks/>
          </p:cNvSpPr>
          <p:nvPr/>
        </p:nvSpPr>
        <p:spPr>
          <a:xfrm>
            <a:off x="11410122"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xmlns=""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xmlns=""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0" name="Título 1">
            <a:extLst>
              <a:ext uri="{FF2B5EF4-FFF2-40B4-BE49-F238E27FC236}">
                <a16:creationId xmlns:a16="http://schemas.microsoft.com/office/drawing/2014/main" xmlns="" id="{8761E965-FD2F-4E9F-9467-77D7F57D6C5F}"/>
              </a:ext>
            </a:extLst>
          </p:cNvPr>
          <p:cNvSpPr txBox="1">
            <a:spLocks/>
          </p:cNvSpPr>
          <p:nvPr/>
        </p:nvSpPr>
        <p:spPr>
          <a:xfrm>
            <a:off x="928383" y="3429000"/>
            <a:ext cx="7197726" cy="2421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BR" sz="3200" b="1" i="0" u="none" strike="noStrike" kern="1200" cap="none" spc="0" normalizeH="0" baseline="0" noProof="0" dirty="0">
              <a:ln>
                <a:noFill/>
              </a:ln>
              <a:solidFill>
                <a:srgbClr val="434343"/>
              </a:solidFill>
              <a:effectLst/>
              <a:uLnTx/>
              <a:uFillTx/>
              <a:latin typeface="Open Sans" panose="020B0604020202020204" charset="0"/>
              <a:ea typeface="+mj-ea"/>
              <a:cs typeface="+mj-cs"/>
            </a:endParaRPr>
          </a:p>
        </p:txBody>
      </p:sp>
      <p:pic>
        <p:nvPicPr>
          <p:cNvPr id="13" name="Google Shape;82;p15">
            <a:extLst>
              <a:ext uri="{FF2B5EF4-FFF2-40B4-BE49-F238E27FC236}">
                <a16:creationId xmlns:a16="http://schemas.microsoft.com/office/drawing/2014/main" xmlns="" id="{29A2A177-1827-47DE-BAA9-99C975936C9F}"/>
              </a:ext>
            </a:extLst>
          </p:cNvPr>
          <p:cNvPicPr preferRelativeResize="0"/>
          <p:nvPr/>
        </p:nvPicPr>
        <p:blipFill rotWithShape="1">
          <a:blip r:embed="rId3">
            <a:alphaModFix/>
          </a:blip>
          <a:srcRect r="6629"/>
          <a:stretch/>
        </p:blipFill>
        <p:spPr>
          <a:xfrm>
            <a:off x="1474350" y="1429892"/>
            <a:ext cx="4522350" cy="2103175"/>
          </a:xfrm>
          <a:prstGeom prst="rect">
            <a:avLst/>
          </a:prstGeom>
          <a:noFill/>
          <a:ln>
            <a:noFill/>
          </a:ln>
        </p:spPr>
      </p:pic>
      <p:pic>
        <p:nvPicPr>
          <p:cNvPr id="14" name="Google Shape;84;p15">
            <a:extLst>
              <a:ext uri="{FF2B5EF4-FFF2-40B4-BE49-F238E27FC236}">
                <a16:creationId xmlns:a16="http://schemas.microsoft.com/office/drawing/2014/main" xmlns="" id="{07519A7F-61A3-4188-9BE9-3B0C5CAD1772}"/>
              </a:ext>
            </a:extLst>
          </p:cNvPr>
          <p:cNvPicPr preferRelativeResize="0"/>
          <p:nvPr/>
        </p:nvPicPr>
        <p:blipFill rotWithShape="1">
          <a:blip r:embed="rId4">
            <a:alphaModFix/>
          </a:blip>
          <a:srcRect t="18365" r="11174" b="25728"/>
          <a:stretch/>
        </p:blipFill>
        <p:spPr>
          <a:xfrm>
            <a:off x="6096000" y="1437430"/>
            <a:ext cx="4522351" cy="2103176"/>
          </a:xfrm>
          <a:prstGeom prst="rect">
            <a:avLst/>
          </a:prstGeom>
          <a:noFill/>
          <a:ln>
            <a:noFill/>
          </a:ln>
        </p:spPr>
      </p:pic>
      <p:sp>
        <p:nvSpPr>
          <p:cNvPr id="21" name="Title Placeholder 1">
            <a:extLst>
              <a:ext uri="{FF2B5EF4-FFF2-40B4-BE49-F238E27FC236}">
                <a16:creationId xmlns:a16="http://schemas.microsoft.com/office/drawing/2014/main" xmlns="" id="{034EBB3F-DFCE-447C-A128-F2EA1B9E7301}"/>
              </a:ext>
            </a:extLst>
          </p:cNvPr>
          <p:cNvSpPr txBox="1">
            <a:spLocks/>
          </p:cNvSpPr>
          <p:nvPr/>
        </p:nvSpPr>
        <p:spPr>
          <a:xfrm>
            <a:off x="1474349" y="3485948"/>
            <a:ext cx="2596166" cy="82542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2000" dirty="0">
                <a:solidFill>
                  <a:schemeClr val="bg1"/>
                </a:solidFill>
                <a:latin typeface="Open Sans" panose="020B0604020202020204" charset="0"/>
                <a:ea typeface="Open Sans" panose="020B0604020202020204" charset="0"/>
                <a:cs typeface="Open Sans" panose="020B0604020202020204" charset="0"/>
              </a:rPr>
              <a:t>Unidade Pinheiros</a:t>
            </a:r>
          </a:p>
        </p:txBody>
      </p:sp>
      <p:sp>
        <p:nvSpPr>
          <p:cNvPr id="15" name="Title Placeholder 1">
            <a:extLst>
              <a:ext uri="{FF2B5EF4-FFF2-40B4-BE49-F238E27FC236}">
                <a16:creationId xmlns:a16="http://schemas.microsoft.com/office/drawing/2014/main" xmlns="" id="{F8C5F82F-308A-405F-9E23-66B5E7F10A16}"/>
              </a:ext>
            </a:extLst>
          </p:cNvPr>
          <p:cNvSpPr txBox="1">
            <a:spLocks/>
          </p:cNvSpPr>
          <p:nvPr/>
        </p:nvSpPr>
        <p:spPr>
          <a:xfrm>
            <a:off x="477985" y="314551"/>
            <a:ext cx="1105140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lgn="ctr"/>
            <a:r>
              <a:rPr lang="en-US" dirty="0">
                <a:solidFill>
                  <a:srgbClr val="434343"/>
                </a:solidFill>
                <a:latin typeface="Open Sans" panose="020B0604020202020204" charset="0"/>
                <a:ea typeface="Open Sans" panose="020B0604020202020204" charset="0"/>
                <a:cs typeface="Open Sans" panose="020B0604020202020204" charset="0"/>
              </a:rPr>
              <a:t>    LABDATA FIA – </a:t>
            </a:r>
            <a:r>
              <a:rPr lang="en-US" dirty="0" err="1">
                <a:solidFill>
                  <a:srgbClr val="434343"/>
                </a:solidFill>
                <a:latin typeface="Open Sans" panose="020B0604020202020204" charset="0"/>
                <a:ea typeface="Open Sans" panose="020B0604020202020204" charset="0"/>
                <a:cs typeface="Open Sans" panose="020B0604020202020204" charset="0"/>
              </a:rPr>
              <a:t>Laboratório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de Dados</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Title Placeholder 1">
            <a:extLst>
              <a:ext uri="{FF2B5EF4-FFF2-40B4-BE49-F238E27FC236}">
                <a16:creationId xmlns:a16="http://schemas.microsoft.com/office/drawing/2014/main" xmlns="" id="{034EBB3F-DFCE-447C-A128-F2EA1B9E7301}"/>
              </a:ext>
            </a:extLst>
          </p:cNvPr>
          <p:cNvSpPr txBox="1">
            <a:spLocks/>
          </p:cNvSpPr>
          <p:nvPr/>
        </p:nvSpPr>
        <p:spPr>
          <a:xfrm>
            <a:off x="6096001" y="3485926"/>
            <a:ext cx="2596166" cy="82542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2000" dirty="0">
                <a:solidFill>
                  <a:schemeClr val="bg1"/>
                </a:solidFill>
                <a:latin typeface="Open Sans" panose="020B0604020202020204" charset="0"/>
                <a:ea typeface="Open Sans" panose="020B0604020202020204" charset="0"/>
                <a:cs typeface="Open Sans" panose="020B0604020202020204" charset="0"/>
              </a:rPr>
              <a:t>Unidade Paulista</a:t>
            </a:r>
          </a:p>
        </p:txBody>
      </p:sp>
      <p:pic>
        <p:nvPicPr>
          <p:cNvPr id="16" name="Imagem 15">
            <a:extLst>
              <a:ext uri="{FF2B5EF4-FFF2-40B4-BE49-F238E27FC236}">
                <a16:creationId xmlns:a16="http://schemas.microsoft.com/office/drawing/2014/main" xmlns="" id="{C94DEC31-217C-4839-A851-D651F6BF5C2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2249039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Conector reto 33">
            <a:extLst>
              <a:ext uri="{FF2B5EF4-FFF2-40B4-BE49-F238E27FC236}">
                <a16:creationId xmlns:a16="http://schemas.microsoft.com/office/drawing/2014/main" xmlns="" id="{0DE9C042-FFE0-4CC5-97BF-5E8AFBA6F7CC}"/>
              </a:ext>
            </a:extLst>
          </p:cNvPr>
          <p:cNvCxnSpPr>
            <a:cxnSpLocks/>
          </p:cNvCxnSpPr>
          <p:nvPr/>
        </p:nvCxnSpPr>
        <p:spPr>
          <a:xfrm>
            <a:off x="1842052" y="3143619"/>
            <a:ext cx="10349948" cy="0"/>
          </a:xfrm>
          <a:prstGeom prst="line">
            <a:avLst/>
          </a:prstGeom>
          <a:ln>
            <a:solidFill>
              <a:srgbClr val="434343"/>
            </a:solidFill>
          </a:ln>
        </p:spPr>
        <p:style>
          <a:lnRef idx="1">
            <a:schemeClr val="accent1"/>
          </a:lnRef>
          <a:fillRef idx="0">
            <a:schemeClr val="accent1"/>
          </a:fillRef>
          <a:effectRef idx="0">
            <a:schemeClr val="accent1"/>
          </a:effectRef>
          <a:fontRef idx="minor">
            <a:schemeClr val="tx1"/>
          </a:fontRef>
        </p:style>
      </p:cxnSp>
      <p:pic>
        <p:nvPicPr>
          <p:cNvPr id="37" name="Picture 2">
            <a:extLst>
              <a:ext uri="{FF2B5EF4-FFF2-40B4-BE49-F238E27FC236}">
                <a16:creationId xmlns:a16="http://schemas.microsoft.com/office/drawing/2014/main" xmlns="" id="{57D551E3-9023-40AF-B353-740DD30427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3499" y="2080691"/>
            <a:ext cx="577104" cy="577104"/>
          </a:xfrm>
          <a:prstGeom prst="ellipse">
            <a:avLst/>
          </a:prstGeom>
          <a:solidFill>
            <a:schemeClr val="bg1"/>
          </a:solidFill>
          <a:ln w="19050">
            <a:solidFill>
              <a:srgbClr val="6ADBD9"/>
            </a:solidFill>
          </a:ln>
        </p:spPr>
      </p:pic>
      <p:pic>
        <p:nvPicPr>
          <p:cNvPr id="38" name="Picture 6">
            <a:extLst>
              <a:ext uri="{FF2B5EF4-FFF2-40B4-BE49-F238E27FC236}">
                <a16:creationId xmlns:a16="http://schemas.microsoft.com/office/drawing/2014/main" xmlns="" id="{0A704C00-3C85-4BA1-B4BF-162F56B8E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1391" y="2080691"/>
            <a:ext cx="577104" cy="577104"/>
          </a:xfrm>
          <a:prstGeom prst="ellipse">
            <a:avLst/>
          </a:prstGeom>
          <a:solidFill>
            <a:schemeClr val="bg1"/>
          </a:solidFill>
          <a:ln w="19050">
            <a:solidFill>
              <a:srgbClr val="6ADBD9"/>
            </a:solidFill>
          </a:ln>
        </p:spPr>
      </p:pic>
      <p:pic>
        <p:nvPicPr>
          <p:cNvPr id="39" name="Picture 10">
            <a:extLst>
              <a:ext uri="{FF2B5EF4-FFF2-40B4-BE49-F238E27FC236}">
                <a16:creationId xmlns:a16="http://schemas.microsoft.com/office/drawing/2014/main" xmlns="" id="{5BFFFBA5-1F12-4EAB-B33E-570828171B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724703" y="2080691"/>
            <a:ext cx="570130" cy="570130"/>
          </a:xfrm>
          <a:prstGeom prst="ellipse">
            <a:avLst/>
          </a:prstGeom>
          <a:solidFill>
            <a:schemeClr val="bg1"/>
          </a:solidFill>
          <a:ln w="19050">
            <a:solidFill>
              <a:srgbClr val="6ADBD9"/>
            </a:solidFill>
          </a:ln>
        </p:spPr>
      </p:pic>
      <p:sp>
        <p:nvSpPr>
          <p:cNvPr id="44" name="Elipse 43">
            <a:extLst>
              <a:ext uri="{FF2B5EF4-FFF2-40B4-BE49-F238E27FC236}">
                <a16:creationId xmlns:a16="http://schemas.microsoft.com/office/drawing/2014/main" xmlns="" id="{57B9BF9B-8F8A-4561-8319-8A90A220C786}"/>
              </a:ext>
            </a:extLst>
          </p:cNvPr>
          <p:cNvSpPr/>
          <p:nvPr/>
        </p:nvSpPr>
        <p:spPr>
          <a:xfrm>
            <a:off x="1769195" y="307073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Open Sans" panose="020B0604020202020204" charset="0"/>
              <a:ea typeface="Open Sans" panose="020B0604020202020204" charset="0"/>
              <a:cs typeface="Open Sans" panose="020B0604020202020204" charset="0"/>
            </a:endParaRPr>
          </a:p>
        </p:txBody>
      </p:sp>
      <p:sp>
        <p:nvSpPr>
          <p:cNvPr id="45" name="Elipse 44">
            <a:extLst>
              <a:ext uri="{FF2B5EF4-FFF2-40B4-BE49-F238E27FC236}">
                <a16:creationId xmlns:a16="http://schemas.microsoft.com/office/drawing/2014/main" xmlns="" id="{6502607C-1692-47B5-98FF-2E413E7DDD53}"/>
              </a:ext>
            </a:extLst>
          </p:cNvPr>
          <p:cNvSpPr/>
          <p:nvPr/>
        </p:nvSpPr>
        <p:spPr>
          <a:xfrm>
            <a:off x="4887087" y="307073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Open Sans" panose="020B0604020202020204" charset="0"/>
              <a:ea typeface="Open Sans" panose="020B0604020202020204" charset="0"/>
              <a:cs typeface="Open Sans" panose="020B0604020202020204" charset="0"/>
            </a:endParaRPr>
          </a:p>
        </p:txBody>
      </p:sp>
      <p:sp>
        <p:nvSpPr>
          <p:cNvPr id="47" name="Elipse 46">
            <a:extLst>
              <a:ext uri="{FF2B5EF4-FFF2-40B4-BE49-F238E27FC236}">
                <a16:creationId xmlns:a16="http://schemas.microsoft.com/office/drawing/2014/main" xmlns="" id="{3256DFEC-3611-424D-A9A4-3AD7E5042049}"/>
              </a:ext>
            </a:extLst>
          </p:cNvPr>
          <p:cNvSpPr/>
          <p:nvPr/>
        </p:nvSpPr>
        <p:spPr>
          <a:xfrm>
            <a:off x="7936912" y="307073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Open Sans" panose="020B0604020202020204" charset="0"/>
              <a:ea typeface="Open Sans" panose="020B0604020202020204" charset="0"/>
              <a:cs typeface="Open Sans" panose="020B0604020202020204" charset="0"/>
            </a:endParaRPr>
          </a:p>
        </p:txBody>
      </p:sp>
      <p:sp>
        <p:nvSpPr>
          <p:cNvPr id="48" name="Retângulo 47">
            <a:extLst>
              <a:ext uri="{FF2B5EF4-FFF2-40B4-BE49-F238E27FC236}">
                <a16:creationId xmlns:a16="http://schemas.microsoft.com/office/drawing/2014/main" xmlns="" id="{7E566C2D-9728-4C8A-9B6B-F79E3645D65F}"/>
              </a:ext>
            </a:extLst>
          </p:cNvPr>
          <p:cNvSpPr/>
          <p:nvPr/>
        </p:nvSpPr>
        <p:spPr>
          <a:xfrm>
            <a:off x="1425912" y="2711451"/>
            <a:ext cx="83227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Passo 1</a:t>
            </a:r>
            <a:endParaRPr kumimoji="0" lang="pt-BR" sz="14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9" name="Retângulo 48">
            <a:extLst>
              <a:ext uri="{FF2B5EF4-FFF2-40B4-BE49-F238E27FC236}">
                <a16:creationId xmlns:a16="http://schemas.microsoft.com/office/drawing/2014/main" xmlns="" id="{F3763FBB-EF21-40DD-84CB-D308CEA0AEC7}"/>
              </a:ext>
            </a:extLst>
          </p:cNvPr>
          <p:cNvSpPr/>
          <p:nvPr/>
        </p:nvSpPr>
        <p:spPr>
          <a:xfrm>
            <a:off x="4543804" y="2711451"/>
            <a:ext cx="83227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Passo 2</a:t>
            </a:r>
            <a:endParaRPr kumimoji="0" lang="pt-BR" sz="14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50" name="Retângulo 49">
            <a:extLst>
              <a:ext uri="{FF2B5EF4-FFF2-40B4-BE49-F238E27FC236}">
                <a16:creationId xmlns:a16="http://schemas.microsoft.com/office/drawing/2014/main" xmlns="" id="{A247CF09-A5BF-4D20-80D3-FA2938DB344B}"/>
              </a:ext>
            </a:extLst>
          </p:cNvPr>
          <p:cNvSpPr/>
          <p:nvPr/>
        </p:nvSpPr>
        <p:spPr>
          <a:xfrm>
            <a:off x="7593629" y="2711451"/>
            <a:ext cx="83227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Passo 3</a:t>
            </a:r>
            <a:endParaRPr kumimoji="0" lang="pt-BR" sz="14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6" name="Title Placeholder 1">
            <a:extLst>
              <a:ext uri="{FF2B5EF4-FFF2-40B4-BE49-F238E27FC236}">
                <a16:creationId xmlns:a16="http://schemas.microsoft.com/office/drawing/2014/main" xmlns="" id="{F6F54ADB-5B37-413A-A3C8-7B261D9A6BCC}"/>
              </a:ext>
            </a:extLst>
          </p:cNvPr>
          <p:cNvSpPr txBox="1">
            <a:spLocks/>
          </p:cNvSpPr>
          <p:nvPr/>
        </p:nvSpPr>
        <p:spPr>
          <a:xfrm>
            <a:off x="362944" y="152773"/>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27" name="Retângulo 26">
            <a:extLst>
              <a:ext uri="{FF2B5EF4-FFF2-40B4-BE49-F238E27FC236}">
                <a16:creationId xmlns:a16="http://schemas.microsoft.com/office/drawing/2014/main" xmlns="" id="{8C6F0918-B251-44CB-AD86-91E841AC2051}"/>
              </a:ext>
            </a:extLst>
          </p:cNvPr>
          <p:cNvSpPr/>
          <p:nvPr/>
        </p:nvSpPr>
        <p:spPr>
          <a:xfrm>
            <a:off x="861391" y="1104017"/>
            <a:ext cx="10071653" cy="738664"/>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28" name="Google Shape;115;p18">
            <a:extLst>
              <a:ext uri="{FF2B5EF4-FFF2-40B4-BE49-F238E27FC236}">
                <a16:creationId xmlns:a16="http://schemas.microsoft.com/office/drawing/2014/main" xmlns="" id="{E8FDD054-3BAA-4A3C-9F17-56EAED3A53C5}"/>
              </a:ext>
            </a:extLst>
          </p:cNvPr>
          <p:cNvSpPr txBox="1"/>
          <p:nvPr/>
        </p:nvSpPr>
        <p:spPr>
          <a:xfrm>
            <a:off x="1376311" y="3586837"/>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29" name="Google Shape;115;p18">
            <a:extLst>
              <a:ext uri="{FF2B5EF4-FFF2-40B4-BE49-F238E27FC236}">
                <a16:creationId xmlns:a16="http://schemas.microsoft.com/office/drawing/2014/main" xmlns="" id="{CBB58164-5805-4763-A3B1-73C5AB957CC7}"/>
              </a:ext>
            </a:extLst>
          </p:cNvPr>
          <p:cNvSpPr txBox="1"/>
          <p:nvPr/>
        </p:nvSpPr>
        <p:spPr>
          <a:xfrm>
            <a:off x="4182166" y="3586837"/>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5" name="Google Shape;115;p18">
            <a:extLst>
              <a:ext uri="{FF2B5EF4-FFF2-40B4-BE49-F238E27FC236}">
                <a16:creationId xmlns:a16="http://schemas.microsoft.com/office/drawing/2014/main" xmlns="" id="{496F5523-1BE1-454B-BF10-7897CB582790}"/>
              </a:ext>
            </a:extLst>
          </p:cNvPr>
          <p:cNvSpPr txBox="1"/>
          <p:nvPr/>
        </p:nvSpPr>
        <p:spPr>
          <a:xfrm>
            <a:off x="7200744" y="3586837"/>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6" name="Espaço Reservado para Número de Slide 4">
            <a:extLst>
              <a:ext uri="{FF2B5EF4-FFF2-40B4-BE49-F238E27FC236}">
                <a16:creationId xmlns:a16="http://schemas.microsoft.com/office/drawing/2014/main" xmlns="" id="{6B555479-A12E-451B-8D07-D5BD28D4102B}"/>
              </a:ext>
            </a:extLst>
          </p:cNvPr>
          <p:cNvSpPr txBox="1">
            <a:spLocks/>
          </p:cNvSpPr>
          <p:nvPr/>
        </p:nvSpPr>
        <p:spPr>
          <a:xfrm>
            <a:off x="11522766" y="359743"/>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0" name="Pentágono 39">
            <a:extLst>
              <a:ext uri="{FF2B5EF4-FFF2-40B4-BE49-F238E27FC236}">
                <a16:creationId xmlns:a16="http://schemas.microsoft.com/office/drawing/2014/main" xmlns="" id="{769A4973-4F5C-409E-956B-E75AE3980173}"/>
              </a:ext>
            </a:extLst>
          </p:cNvPr>
          <p:cNvSpPr/>
          <p:nvPr/>
        </p:nvSpPr>
        <p:spPr>
          <a:xfrm>
            <a:off x="11628783" y="399500"/>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41" name="Google Shape;62;p13">
            <a:extLst>
              <a:ext uri="{FF2B5EF4-FFF2-40B4-BE49-F238E27FC236}">
                <a16:creationId xmlns:a16="http://schemas.microsoft.com/office/drawing/2014/main" xmlns="" id="{4B633E65-A4D0-47D0-93A4-318575B3F112}"/>
              </a:ext>
            </a:extLst>
          </p:cNvPr>
          <p:cNvPicPr preferRelativeResize="0"/>
          <p:nvPr/>
        </p:nvPicPr>
        <p:blipFill>
          <a:blip r:embed="rId5">
            <a:alphaModFix/>
          </a:blip>
          <a:stretch>
            <a:fillRect/>
          </a:stretch>
        </p:blipFill>
        <p:spPr>
          <a:xfrm flipH="1">
            <a:off x="9568068" y="4744922"/>
            <a:ext cx="2628806" cy="2116755"/>
          </a:xfrm>
          <a:prstGeom prst="rect">
            <a:avLst/>
          </a:prstGeom>
          <a:noFill/>
          <a:ln>
            <a:noFill/>
          </a:ln>
        </p:spPr>
      </p:pic>
      <p:sp>
        <p:nvSpPr>
          <p:cNvPr id="42" name="Espaço Reservado para Data 5">
            <a:extLst>
              <a:ext uri="{FF2B5EF4-FFF2-40B4-BE49-F238E27FC236}">
                <a16:creationId xmlns:a16="http://schemas.microsoft.com/office/drawing/2014/main" xmlns="" id="{70B71BB5-5BDF-4F37-A7B0-49F312A8461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2" name="Imagem 21"/>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1027563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xmlns=""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xmlns=""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xmlns=""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31" name="Title Placeholder 1">
            <a:extLst>
              <a:ext uri="{FF2B5EF4-FFF2-40B4-BE49-F238E27FC236}">
                <a16:creationId xmlns:a16="http://schemas.microsoft.com/office/drawing/2014/main" xmlns="" id="{93F8BF1D-7665-4BE3-A579-65C8A59FDD6A}"/>
              </a:ext>
            </a:extLst>
          </p:cNvPr>
          <p:cNvSpPr txBox="1">
            <a:spLocks/>
          </p:cNvSpPr>
          <p:nvPr/>
        </p:nvSpPr>
        <p:spPr>
          <a:xfrm>
            <a:off x="477985" y="31455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graphicFrame>
        <p:nvGraphicFramePr>
          <p:cNvPr id="15" name="Diagrama 14">
            <a:extLst>
              <a:ext uri="{FF2B5EF4-FFF2-40B4-BE49-F238E27FC236}">
                <a16:creationId xmlns:a16="http://schemas.microsoft.com/office/drawing/2014/main" xmlns="" id="{A8FE3183-ED20-4421-A5F9-D77C1662390D}"/>
              </a:ext>
            </a:extLst>
          </p:cNvPr>
          <p:cNvGraphicFramePr/>
          <p:nvPr>
            <p:extLst>
              <p:ext uri="{D42A27DB-BD31-4B8C-83A1-F6EECF244321}">
                <p14:modId xmlns:p14="http://schemas.microsoft.com/office/powerpoint/2010/main" val="458139909"/>
              </p:ext>
            </p:extLst>
          </p:nvPr>
        </p:nvGraphicFramePr>
        <p:xfrm>
          <a:off x="1707727" y="112024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tângulo 16">
            <a:extLst>
              <a:ext uri="{FF2B5EF4-FFF2-40B4-BE49-F238E27FC236}">
                <a16:creationId xmlns:a16="http://schemas.microsoft.com/office/drawing/2014/main" xmlns="" id="{B370DCE8-8A56-4CDA-BD8B-BFD04A035D36}"/>
              </a:ext>
            </a:extLst>
          </p:cNvPr>
          <p:cNvSpPr/>
          <p:nvPr/>
        </p:nvSpPr>
        <p:spPr>
          <a:xfrm>
            <a:off x="927652" y="1302939"/>
            <a:ext cx="10071653" cy="1169551"/>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9" name="Espaço Reservado para Data 5">
            <a:extLst>
              <a:ext uri="{FF2B5EF4-FFF2-40B4-BE49-F238E27FC236}">
                <a16:creationId xmlns:a16="http://schemas.microsoft.com/office/drawing/2014/main" xmlns="" id="{7E6F2491-00B4-4ED1-93D9-308477DB4F25}"/>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0" name="Imagem 9">
            <a:extLst>
              <a:ext uri="{FF2B5EF4-FFF2-40B4-BE49-F238E27FC236}">
                <a16:creationId xmlns:a16="http://schemas.microsoft.com/office/drawing/2014/main" xmlns="" id="{81870FFA-FAEA-4254-B32E-538EF96E762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659348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xmlns="" id="{1E52F81F-9F55-4259-9DEC-E6D2D3869AFA}"/>
              </a:ext>
            </a:extLst>
          </p:cNvPr>
          <p:cNvGrpSpPr/>
          <p:nvPr/>
        </p:nvGrpSpPr>
        <p:grpSpPr>
          <a:xfrm>
            <a:off x="4248443" y="1900442"/>
            <a:ext cx="7943557" cy="2836850"/>
            <a:chOff x="8497038" y="155404"/>
            <a:chExt cx="2827606" cy="2308431"/>
          </a:xfrm>
        </p:grpSpPr>
        <p:sp>
          <p:nvSpPr>
            <p:cNvPr id="20" name="Retângulo 19">
              <a:extLst>
                <a:ext uri="{FF2B5EF4-FFF2-40B4-BE49-F238E27FC236}">
                  <a16:creationId xmlns:a16="http://schemas.microsoft.com/office/drawing/2014/main" xmlns="" id="{1DB0423B-BFE5-4688-99FE-3B88479CBC4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Google Shape;62;p13">
              <a:extLst>
                <a:ext uri="{FF2B5EF4-FFF2-40B4-BE49-F238E27FC236}">
                  <a16:creationId xmlns:a16="http://schemas.microsoft.com/office/drawing/2014/main" xmlns="" id="{C10E9FA6-1979-4D41-A34F-80E912CFA0EB}"/>
                </a:ext>
              </a:extLst>
            </p:cNvPr>
            <p:cNvPicPr preferRelativeResize="0"/>
            <p:nvPr/>
          </p:nvPicPr>
          <p:blipFill>
            <a:blip r:embed="rId2">
              <a:alphaModFix/>
            </a:blip>
            <a:stretch>
              <a:fillRect/>
            </a:stretch>
          </p:blipFill>
          <p:spPr>
            <a:xfrm flipH="1">
              <a:off x="10345753" y="561505"/>
              <a:ext cx="958163" cy="1859526"/>
            </a:xfrm>
            <a:prstGeom prst="rect">
              <a:avLst/>
            </a:prstGeom>
            <a:noFill/>
            <a:ln>
              <a:noFill/>
            </a:ln>
          </p:spPr>
        </p:pic>
      </p:grpSp>
      <p:pic>
        <p:nvPicPr>
          <p:cNvPr id="25" name="Google Shape;61;p13">
            <a:extLst>
              <a:ext uri="{FF2B5EF4-FFF2-40B4-BE49-F238E27FC236}">
                <a16:creationId xmlns:a16="http://schemas.microsoft.com/office/drawing/2014/main" xmlns="" id="{A90B1294-65ED-43CE-936E-0250E17F5F2A}"/>
              </a:ext>
            </a:extLst>
          </p:cNvPr>
          <p:cNvPicPr preferRelativeResize="0"/>
          <p:nvPr/>
        </p:nvPicPr>
        <p:blipFill rotWithShape="1">
          <a:blip r:embed="rId3">
            <a:alphaModFix/>
          </a:blip>
          <a:srcRect t="44000" b="27799"/>
          <a:stretch/>
        </p:blipFill>
        <p:spPr>
          <a:xfrm>
            <a:off x="1814933" y="1822456"/>
            <a:ext cx="2433510" cy="688690"/>
          </a:xfrm>
          <a:prstGeom prst="rect">
            <a:avLst/>
          </a:prstGeom>
          <a:noFill/>
          <a:ln>
            <a:noFill/>
          </a:ln>
        </p:spPr>
      </p:pic>
      <p:sp>
        <p:nvSpPr>
          <p:cNvPr id="18" name="Retângulo 17">
            <a:extLst>
              <a:ext uri="{FF2B5EF4-FFF2-40B4-BE49-F238E27FC236}">
                <a16:creationId xmlns:a16="http://schemas.microsoft.com/office/drawing/2014/main" xmlns="" id="{08582706-F5DF-4D31-921A-D90BA26BA469}"/>
              </a:ext>
            </a:extLst>
          </p:cNvPr>
          <p:cNvSpPr/>
          <p:nvPr/>
        </p:nvSpPr>
        <p:spPr>
          <a:xfrm>
            <a:off x="229840" y="1887477"/>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pic>
        <p:nvPicPr>
          <p:cNvPr id="2050" name="Picture 2" descr="Photo Of People Near Wooden Table">
            <a:extLst>
              <a:ext uri="{FF2B5EF4-FFF2-40B4-BE49-F238E27FC236}">
                <a16:creationId xmlns:a16="http://schemas.microsoft.com/office/drawing/2014/main" xmlns="" id="{1FA243AB-D387-43BF-858B-256C06F445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1904997"/>
            <a:ext cx="4248443" cy="2832295"/>
          </a:xfrm>
          <a:prstGeom prst="rect">
            <a:avLst/>
          </a:prstGeom>
          <a:noFill/>
          <a:extLst>
            <a:ext uri="{909E8E84-426E-40DD-AFC4-6F175D3DCCD1}">
              <a14:hiddenFill xmlns:a14="http://schemas.microsoft.com/office/drawing/2010/main">
                <a:solidFill>
                  <a:srgbClr val="FFFFFF"/>
                </a:solidFill>
              </a14:hiddenFill>
            </a:ext>
          </a:extLst>
        </p:spPr>
      </p:pic>
      <p:sp>
        <p:nvSpPr>
          <p:cNvPr id="30" name="Espaço Reservado para Data 5">
            <a:extLst>
              <a:ext uri="{FF2B5EF4-FFF2-40B4-BE49-F238E27FC236}">
                <a16:creationId xmlns:a16="http://schemas.microsoft.com/office/drawing/2014/main" xmlns="" id="{7617B11D-6D59-4992-99A8-9FBF0CFEEF1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3" name="Imagem 12"/>
          <p:cNvPicPr>
            <a:picLocks noChangeAspect="1"/>
          </p:cNvPicPr>
          <p:nvPr/>
        </p:nvPicPr>
        <p:blipFill rotWithShape="1">
          <a:blip r:embed="rId5"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4" name="Title Placeholder 1">
            <a:extLst>
              <a:ext uri="{FF2B5EF4-FFF2-40B4-BE49-F238E27FC236}">
                <a16:creationId xmlns:a16="http://schemas.microsoft.com/office/drawing/2014/main" xmlns="" id="{32F441C4-D02C-4ACD-A149-8CEF6C3E9575}"/>
              </a:ext>
            </a:extLst>
          </p:cNvPr>
          <p:cNvSpPr txBox="1">
            <a:spLocks/>
          </p:cNvSpPr>
          <p:nvPr/>
        </p:nvSpPr>
        <p:spPr>
          <a:xfrm>
            <a:off x="477985" y="31455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15" name="Retângulo 14">
            <a:extLst>
              <a:ext uri="{FF2B5EF4-FFF2-40B4-BE49-F238E27FC236}">
                <a16:creationId xmlns:a16="http://schemas.microsoft.com/office/drawing/2014/main" xmlns="" id="{2ABD4B8B-01CD-43A9-AC87-56FCDC09802F}"/>
              </a:ext>
            </a:extLst>
          </p:cNvPr>
          <p:cNvSpPr/>
          <p:nvPr/>
        </p:nvSpPr>
        <p:spPr>
          <a:xfrm>
            <a:off x="4648544" y="2487641"/>
            <a:ext cx="5728523" cy="1384995"/>
          </a:xfrm>
          <a:prstGeom prst="rect">
            <a:avLst/>
          </a:prstGeom>
        </p:spPr>
        <p:txBody>
          <a:bodyPr wrap="square">
            <a:spAutoFit/>
          </a:bodyPr>
          <a:lstStyle/>
          <a:p>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b="1" dirty="0" err="1">
                <a:solidFill>
                  <a:schemeClr val="bg1"/>
                </a:solidFill>
                <a:latin typeface="Open Sans" panose="020B0604020202020204" charset="0"/>
                <a:ea typeface="Open Sans" panose="020B0604020202020204" charset="0"/>
                <a:cs typeface="Open Sans" panose="020B0604020202020204" charset="0"/>
              </a:rPr>
              <a:t>Lorem</a:t>
            </a:r>
            <a:r>
              <a:rPr lang="pt-BR" sz="1200" b="1" dirty="0">
                <a:solidFill>
                  <a:schemeClr val="bg1"/>
                </a:solidFill>
                <a:latin typeface="Open Sans" panose="020B0604020202020204" charset="0"/>
                <a:ea typeface="Open Sans" panose="020B0604020202020204" charset="0"/>
                <a:cs typeface="Open Sans" panose="020B0604020202020204" charset="0"/>
              </a:rPr>
              <a:t> Ipsum </a:t>
            </a:r>
            <a:r>
              <a:rPr lang="pt-BR" sz="1200" b="1" dirty="0" err="1">
                <a:solidFill>
                  <a:schemeClr val="bg1"/>
                </a:solidFill>
                <a:latin typeface="Open Sans" panose="020B0604020202020204" charset="0"/>
                <a:ea typeface="Open Sans" panose="020B0604020202020204" charset="0"/>
                <a:cs typeface="Open Sans" panose="020B0604020202020204" charset="0"/>
              </a:rPr>
              <a:t>dolor</a:t>
            </a:r>
            <a:r>
              <a:rPr lang="pt-BR" sz="1200" b="1" dirty="0">
                <a:solidFill>
                  <a:schemeClr val="bg1"/>
                </a:solidFill>
                <a:latin typeface="Open Sans" panose="020B0604020202020204" charset="0"/>
                <a:ea typeface="Open Sans" panose="020B0604020202020204" charset="0"/>
                <a:cs typeface="Open Sans" panose="020B0604020202020204" charset="0"/>
              </a:rPr>
              <a:t> </a:t>
            </a:r>
            <a:r>
              <a:rPr lang="pt-BR" sz="1200" b="1" dirty="0" err="1">
                <a:solidFill>
                  <a:schemeClr val="bg1"/>
                </a:solidFill>
                <a:latin typeface="Open Sans" panose="020B0604020202020204" charset="0"/>
                <a:ea typeface="Open Sans" panose="020B0604020202020204" charset="0"/>
                <a:cs typeface="Open Sans" panose="020B0604020202020204" charset="0"/>
              </a:rPr>
              <a:t>sit</a:t>
            </a:r>
            <a:r>
              <a:rPr lang="pt-BR" sz="1200" b="1" dirty="0">
                <a:solidFill>
                  <a:schemeClr val="bg1"/>
                </a:solidFill>
                <a:latin typeface="Open Sans" panose="020B0604020202020204" charset="0"/>
                <a:ea typeface="Open Sans" panose="020B0604020202020204" charset="0"/>
                <a:cs typeface="Open Sans" panose="020B0604020202020204" charset="0"/>
              </a:rPr>
              <a:t> </a:t>
            </a:r>
            <a:r>
              <a:rPr lang="pt-BR" sz="1200" b="1" dirty="0" err="1">
                <a:solidFill>
                  <a:schemeClr val="bg1"/>
                </a:solidFill>
                <a:latin typeface="Open Sans" panose="020B0604020202020204" charset="0"/>
                <a:ea typeface="Open Sans" panose="020B0604020202020204" charset="0"/>
                <a:cs typeface="Open Sans" panose="020B0604020202020204" charset="0"/>
              </a:rPr>
              <a:t>amet</a:t>
            </a:r>
            <a:endParaRPr lang="pt-BR" sz="1200" b="1" dirty="0">
              <a:solidFill>
                <a:schemeClr val="bg1"/>
              </a:solidFill>
              <a:latin typeface="Open Sans" panose="020B0604020202020204" charset="0"/>
              <a:ea typeface="Open Sans" panose="020B0604020202020204" charset="0"/>
              <a:cs typeface="Open Sans" panose="020B0604020202020204" charset="0"/>
            </a:endParaRPr>
          </a:p>
          <a:p>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endParaRPr lang="pt-BR" sz="1200" dirty="0">
              <a:solidFill>
                <a:schemeClr val="bg1"/>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065360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tângulo 43">
            <a:extLst>
              <a:ext uri="{FF2B5EF4-FFF2-40B4-BE49-F238E27FC236}">
                <a16:creationId xmlns:a16="http://schemas.microsoft.com/office/drawing/2014/main" xmlns="" id="{5771BC8A-AAC0-4BE0-A496-0C57B4662CBD}"/>
              </a:ext>
            </a:extLst>
          </p:cNvPr>
          <p:cNvSpPr/>
          <p:nvPr/>
        </p:nvSpPr>
        <p:spPr>
          <a:xfrm rot="10800000">
            <a:off x="2780" y="1670086"/>
            <a:ext cx="2515338"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3" name="Agrupar 32">
            <a:extLst>
              <a:ext uri="{FF2B5EF4-FFF2-40B4-BE49-F238E27FC236}">
                <a16:creationId xmlns:a16="http://schemas.microsoft.com/office/drawing/2014/main" xmlns="" id="{EB326335-5227-427C-BA40-635970456B4C}"/>
              </a:ext>
            </a:extLst>
          </p:cNvPr>
          <p:cNvGrpSpPr/>
          <p:nvPr/>
        </p:nvGrpSpPr>
        <p:grpSpPr>
          <a:xfrm>
            <a:off x="6436120" y="1670086"/>
            <a:ext cx="5755880" cy="2308431"/>
            <a:chOff x="8497038" y="155404"/>
            <a:chExt cx="2827606" cy="2308431"/>
          </a:xfrm>
        </p:grpSpPr>
        <p:sp>
          <p:nvSpPr>
            <p:cNvPr id="40" name="Retângulo 39">
              <a:extLst>
                <a:ext uri="{FF2B5EF4-FFF2-40B4-BE49-F238E27FC236}">
                  <a16:creationId xmlns:a16="http://schemas.microsoft.com/office/drawing/2014/main" xmlns="" id="{1730CC36-686C-4C7F-8A4B-09B5B2A92A5D}"/>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1" name="Google Shape;62;p13">
              <a:extLst>
                <a:ext uri="{FF2B5EF4-FFF2-40B4-BE49-F238E27FC236}">
                  <a16:creationId xmlns:a16="http://schemas.microsoft.com/office/drawing/2014/main" xmlns="" id="{93728973-5C09-41ED-BB8B-CB7A4C1BB138}"/>
                </a:ext>
              </a:extLst>
            </p:cNvPr>
            <p:cNvPicPr preferRelativeResize="0"/>
            <p:nvPr/>
          </p:nvPicPr>
          <p:blipFill>
            <a:blip r:embed="rId2">
              <a:alphaModFix/>
            </a:blip>
            <a:stretch>
              <a:fillRect/>
            </a:stretch>
          </p:blipFill>
          <p:spPr>
            <a:xfrm flipH="1">
              <a:off x="9889495" y="333579"/>
              <a:ext cx="1414421" cy="2087451"/>
            </a:xfrm>
            <a:prstGeom prst="rect">
              <a:avLst/>
            </a:prstGeom>
            <a:noFill/>
            <a:ln>
              <a:noFill/>
            </a:ln>
          </p:spPr>
        </p:pic>
      </p:grpSp>
      <p:sp>
        <p:nvSpPr>
          <p:cNvPr id="18" name="Retângulo 17">
            <a:extLst>
              <a:ext uri="{FF2B5EF4-FFF2-40B4-BE49-F238E27FC236}">
                <a16:creationId xmlns:a16="http://schemas.microsoft.com/office/drawing/2014/main" xmlns="" id="{B61614D9-E4BA-4F3D-AB39-E2BBC9962A3C}"/>
              </a:ext>
            </a:extLst>
          </p:cNvPr>
          <p:cNvSpPr/>
          <p:nvPr/>
        </p:nvSpPr>
        <p:spPr>
          <a:xfrm>
            <a:off x="6675272" y="1848262"/>
            <a:ext cx="5728523" cy="1384995"/>
          </a:xfrm>
          <a:prstGeom prst="rect">
            <a:avLst/>
          </a:prstGeom>
        </p:spPr>
        <p:txBody>
          <a:bodyPr wrap="square">
            <a:spAutoFit/>
          </a:bodyPr>
          <a:lstStyle/>
          <a:p>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b="1" dirty="0" err="1">
                <a:solidFill>
                  <a:schemeClr val="bg1"/>
                </a:solidFill>
                <a:latin typeface="Open Sans" panose="020B0604020202020204" charset="0"/>
                <a:ea typeface="Open Sans" panose="020B0604020202020204" charset="0"/>
                <a:cs typeface="Open Sans" panose="020B0604020202020204" charset="0"/>
              </a:rPr>
              <a:t>Lorem</a:t>
            </a:r>
            <a:r>
              <a:rPr lang="pt-BR" sz="1200" b="1" dirty="0">
                <a:solidFill>
                  <a:schemeClr val="bg1"/>
                </a:solidFill>
                <a:latin typeface="Open Sans" panose="020B0604020202020204" charset="0"/>
                <a:ea typeface="Open Sans" panose="020B0604020202020204" charset="0"/>
                <a:cs typeface="Open Sans" panose="020B0604020202020204" charset="0"/>
              </a:rPr>
              <a:t> Ipsum </a:t>
            </a:r>
            <a:r>
              <a:rPr lang="pt-BR" sz="1200" b="1" dirty="0" err="1">
                <a:solidFill>
                  <a:schemeClr val="bg1"/>
                </a:solidFill>
                <a:latin typeface="Open Sans" panose="020B0604020202020204" charset="0"/>
                <a:ea typeface="Open Sans" panose="020B0604020202020204" charset="0"/>
                <a:cs typeface="Open Sans" panose="020B0604020202020204" charset="0"/>
              </a:rPr>
              <a:t>dolor</a:t>
            </a:r>
            <a:r>
              <a:rPr lang="pt-BR" sz="1200" b="1" dirty="0">
                <a:solidFill>
                  <a:schemeClr val="bg1"/>
                </a:solidFill>
                <a:latin typeface="Open Sans" panose="020B0604020202020204" charset="0"/>
                <a:ea typeface="Open Sans" panose="020B0604020202020204" charset="0"/>
                <a:cs typeface="Open Sans" panose="020B0604020202020204" charset="0"/>
              </a:rPr>
              <a:t> </a:t>
            </a:r>
            <a:r>
              <a:rPr lang="pt-BR" sz="1200" b="1" dirty="0" err="1">
                <a:solidFill>
                  <a:schemeClr val="bg1"/>
                </a:solidFill>
                <a:latin typeface="Open Sans" panose="020B0604020202020204" charset="0"/>
                <a:ea typeface="Open Sans" panose="020B0604020202020204" charset="0"/>
                <a:cs typeface="Open Sans" panose="020B0604020202020204" charset="0"/>
              </a:rPr>
              <a:t>sit</a:t>
            </a:r>
            <a:r>
              <a:rPr lang="pt-BR" sz="1200" b="1" dirty="0">
                <a:solidFill>
                  <a:schemeClr val="bg1"/>
                </a:solidFill>
                <a:latin typeface="Open Sans" panose="020B0604020202020204" charset="0"/>
                <a:ea typeface="Open Sans" panose="020B0604020202020204" charset="0"/>
                <a:cs typeface="Open Sans" panose="020B0604020202020204" charset="0"/>
              </a:rPr>
              <a:t> </a:t>
            </a:r>
            <a:r>
              <a:rPr lang="pt-BR" sz="1200" b="1" dirty="0" err="1">
                <a:solidFill>
                  <a:schemeClr val="bg1"/>
                </a:solidFill>
                <a:latin typeface="Open Sans" panose="020B0604020202020204" charset="0"/>
                <a:ea typeface="Open Sans" panose="020B0604020202020204" charset="0"/>
                <a:cs typeface="Open Sans" panose="020B0604020202020204" charset="0"/>
              </a:rPr>
              <a:t>amet</a:t>
            </a:r>
            <a:endParaRPr lang="pt-BR" sz="1200" b="1" dirty="0">
              <a:solidFill>
                <a:schemeClr val="bg1"/>
              </a:solidFill>
              <a:latin typeface="Open Sans" panose="020B0604020202020204" charset="0"/>
              <a:ea typeface="Open Sans" panose="020B0604020202020204" charset="0"/>
              <a:cs typeface="Open Sans" panose="020B0604020202020204" charset="0"/>
            </a:endParaRPr>
          </a:p>
          <a:p>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endParaRPr lang="pt-BR" sz="1200" dirty="0">
              <a:solidFill>
                <a:schemeClr val="bg1"/>
              </a:solidFill>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xmlns="" id="{E4FC6B1B-5797-4075-9743-B408E428F048}"/>
              </a:ext>
            </a:extLst>
          </p:cNvPr>
          <p:cNvSpPr/>
          <p:nvPr/>
        </p:nvSpPr>
        <p:spPr>
          <a:xfrm>
            <a:off x="1060173" y="4625655"/>
            <a:ext cx="10071653" cy="1169551"/>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xmlns=""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26</a:t>
            </a:fld>
            <a:endParaRPr lang="pt-BR" dirty="0">
              <a:solidFill>
                <a:srgbClr val="6ADBD9"/>
              </a:solidFill>
            </a:endParaRPr>
          </a:p>
        </p:txBody>
      </p:sp>
      <p:sp>
        <p:nvSpPr>
          <p:cNvPr id="48" name="Pentágono 47">
            <a:extLst>
              <a:ext uri="{FF2B5EF4-FFF2-40B4-BE49-F238E27FC236}">
                <a16:creationId xmlns:a16="http://schemas.microsoft.com/office/drawing/2014/main" xmlns=""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19" name="Picture 2" descr="Black and Gray Laptop Computer · Free Stock Photo">
            <a:extLst>
              <a:ext uri="{FF2B5EF4-FFF2-40B4-BE49-F238E27FC236}">
                <a16:creationId xmlns:a16="http://schemas.microsoft.com/office/drawing/2014/main" xmlns="" id="{C74111B0-BA48-4F5B-A90D-AB98EF8AB27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45" t="15406" r="58466" b="50934"/>
          <a:stretch/>
        </p:blipFill>
        <p:spPr bwMode="auto">
          <a:xfrm>
            <a:off x="2523972" y="1670085"/>
            <a:ext cx="3912148" cy="2308431"/>
          </a:xfrm>
          <a:prstGeom prst="rect">
            <a:avLst/>
          </a:prstGeom>
          <a:noFill/>
          <a:extLst>
            <a:ext uri="{909E8E84-426E-40DD-AFC4-6F175D3DCCD1}">
              <a14:hiddenFill xmlns:a14="http://schemas.microsoft.com/office/drawing/2010/main">
                <a:solidFill>
                  <a:srgbClr val="FFFFFF"/>
                </a:solidFill>
              </a14:hiddenFill>
            </a:ext>
          </a:extLst>
        </p:spPr>
      </p:pic>
      <p:sp>
        <p:nvSpPr>
          <p:cNvPr id="21" name="Retângulo 20">
            <a:extLst>
              <a:ext uri="{FF2B5EF4-FFF2-40B4-BE49-F238E27FC236}">
                <a16:creationId xmlns:a16="http://schemas.microsoft.com/office/drawing/2014/main" xmlns="" id="{F2C1EB61-6793-484F-9EF1-BB61D71FF366}"/>
              </a:ext>
            </a:extLst>
          </p:cNvPr>
          <p:cNvSpPr/>
          <p:nvPr/>
        </p:nvSpPr>
        <p:spPr>
          <a:xfrm>
            <a:off x="2725049" y="1842639"/>
            <a:ext cx="1898401" cy="646331"/>
          </a:xfrm>
          <a:prstGeom prst="rect">
            <a:avLst/>
          </a:prstGeom>
        </p:spPr>
        <p:txBody>
          <a:bodyPr wrap="square">
            <a:spAutoFit/>
          </a:bodyPr>
          <a:lstStyle/>
          <a:p>
            <a:r>
              <a:rPr lang="da-DK" dirty="0">
                <a:solidFill>
                  <a:schemeClr val="accent4"/>
                </a:solidFill>
              </a:rPr>
              <a:t>Modificar imagem a seu critério</a:t>
            </a:r>
            <a:endParaRPr lang="pt-BR" dirty="0">
              <a:solidFill>
                <a:schemeClr val="accent4"/>
              </a:solidFill>
            </a:endParaRPr>
          </a:p>
        </p:txBody>
      </p:sp>
      <p:sp>
        <p:nvSpPr>
          <p:cNvPr id="24" name="Retângulo 23">
            <a:extLst>
              <a:ext uri="{FF2B5EF4-FFF2-40B4-BE49-F238E27FC236}">
                <a16:creationId xmlns:a16="http://schemas.microsoft.com/office/drawing/2014/main" xmlns="" id="{7D1FA3D6-062D-4D00-95B2-2D3D3E9D8291}"/>
              </a:ext>
            </a:extLst>
          </p:cNvPr>
          <p:cNvSpPr/>
          <p:nvPr/>
        </p:nvSpPr>
        <p:spPr>
          <a:xfrm>
            <a:off x="209710" y="1901024"/>
            <a:ext cx="5728523" cy="1384995"/>
          </a:xfrm>
          <a:prstGeom prst="rect">
            <a:avLst/>
          </a:prstGeom>
        </p:spPr>
        <p:txBody>
          <a:bodyPr wrap="square">
            <a:spAutoFit/>
          </a:bodyPr>
          <a:lstStyle/>
          <a:p>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b="1" dirty="0" err="1">
                <a:solidFill>
                  <a:schemeClr val="bg1"/>
                </a:solidFill>
                <a:latin typeface="Open Sans" panose="020B0604020202020204" charset="0"/>
                <a:ea typeface="Open Sans" panose="020B0604020202020204" charset="0"/>
                <a:cs typeface="Open Sans" panose="020B0604020202020204" charset="0"/>
              </a:rPr>
              <a:t>Lorem</a:t>
            </a:r>
            <a:r>
              <a:rPr lang="pt-BR" sz="1200" b="1" dirty="0">
                <a:solidFill>
                  <a:schemeClr val="bg1"/>
                </a:solidFill>
                <a:latin typeface="Open Sans" panose="020B0604020202020204" charset="0"/>
                <a:ea typeface="Open Sans" panose="020B0604020202020204" charset="0"/>
                <a:cs typeface="Open Sans" panose="020B0604020202020204" charset="0"/>
              </a:rPr>
              <a:t> Ipsum </a:t>
            </a:r>
            <a:r>
              <a:rPr lang="pt-BR" sz="1200" b="1" dirty="0" err="1">
                <a:solidFill>
                  <a:schemeClr val="bg1"/>
                </a:solidFill>
                <a:latin typeface="Open Sans" panose="020B0604020202020204" charset="0"/>
                <a:ea typeface="Open Sans" panose="020B0604020202020204" charset="0"/>
                <a:cs typeface="Open Sans" panose="020B0604020202020204" charset="0"/>
              </a:rPr>
              <a:t>dolor</a:t>
            </a:r>
            <a:r>
              <a:rPr lang="pt-BR" sz="1200" b="1" dirty="0">
                <a:solidFill>
                  <a:schemeClr val="bg1"/>
                </a:solidFill>
                <a:latin typeface="Open Sans" panose="020B0604020202020204" charset="0"/>
                <a:ea typeface="Open Sans" panose="020B0604020202020204" charset="0"/>
                <a:cs typeface="Open Sans" panose="020B0604020202020204" charset="0"/>
              </a:rPr>
              <a:t> </a:t>
            </a:r>
            <a:r>
              <a:rPr lang="pt-BR" sz="1200" b="1" dirty="0" err="1">
                <a:solidFill>
                  <a:schemeClr val="bg1"/>
                </a:solidFill>
                <a:latin typeface="Open Sans" panose="020B0604020202020204" charset="0"/>
                <a:ea typeface="Open Sans" panose="020B0604020202020204" charset="0"/>
                <a:cs typeface="Open Sans" panose="020B0604020202020204" charset="0"/>
              </a:rPr>
              <a:t>sit</a:t>
            </a:r>
            <a:r>
              <a:rPr lang="pt-BR" sz="1200" b="1" dirty="0">
                <a:solidFill>
                  <a:schemeClr val="bg1"/>
                </a:solidFill>
                <a:latin typeface="Open Sans" panose="020B0604020202020204" charset="0"/>
                <a:ea typeface="Open Sans" panose="020B0604020202020204" charset="0"/>
                <a:cs typeface="Open Sans" panose="020B0604020202020204" charset="0"/>
              </a:rPr>
              <a:t> </a:t>
            </a:r>
            <a:r>
              <a:rPr lang="pt-BR" sz="1200" b="1" dirty="0" err="1">
                <a:solidFill>
                  <a:schemeClr val="bg1"/>
                </a:solidFill>
                <a:latin typeface="Open Sans" panose="020B0604020202020204" charset="0"/>
                <a:ea typeface="Open Sans" panose="020B0604020202020204" charset="0"/>
                <a:cs typeface="Open Sans" panose="020B0604020202020204" charset="0"/>
              </a:rPr>
              <a:t>amet</a:t>
            </a:r>
            <a:endParaRPr lang="pt-BR" sz="1200" b="1" dirty="0">
              <a:solidFill>
                <a:schemeClr val="bg1"/>
              </a:solidFill>
              <a:latin typeface="Open Sans" panose="020B0604020202020204" charset="0"/>
              <a:ea typeface="Open Sans" panose="020B0604020202020204" charset="0"/>
              <a:cs typeface="Open Sans" panose="020B0604020202020204" charset="0"/>
            </a:endParaRPr>
          </a:p>
          <a:p>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r>
              <a:rPr lang="pt-BR" sz="1200" dirty="0" err="1">
                <a:solidFill>
                  <a:schemeClr val="bg1"/>
                </a:solidFill>
                <a:latin typeface="Open Sans" panose="020B0604020202020204" charset="0"/>
                <a:ea typeface="Open Sans" panose="020B0604020202020204" charset="0"/>
                <a:cs typeface="Open Sans" panose="020B0604020202020204" charset="0"/>
              </a:rPr>
              <a:t>Lorem</a:t>
            </a:r>
            <a:r>
              <a:rPr lang="pt-BR" sz="1200" dirty="0">
                <a:solidFill>
                  <a:schemeClr val="bg1"/>
                </a:solidFill>
                <a:latin typeface="Open Sans" panose="020B0604020202020204" charset="0"/>
                <a:ea typeface="Open Sans" panose="020B0604020202020204" charset="0"/>
                <a:cs typeface="Open Sans" panose="020B0604020202020204" charset="0"/>
              </a:rPr>
              <a:t> Ipsum </a:t>
            </a:r>
            <a:r>
              <a:rPr lang="pt-BR" sz="1200" dirty="0" err="1">
                <a:solidFill>
                  <a:schemeClr val="bg1"/>
                </a:solidFill>
                <a:latin typeface="Open Sans" panose="020B0604020202020204" charset="0"/>
                <a:ea typeface="Open Sans" panose="020B0604020202020204" charset="0"/>
                <a:cs typeface="Open Sans" panose="020B0604020202020204" charset="0"/>
              </a:rPr>
              <a:t>dolor</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sit</a:t>
            </a:r>
            <a:r>
              <a:rPr lang="pt-BR" sz="1200" dirty="0">
                <a:solidFill>
                  <a:schemeClr val="bg1"/>
                </a:solidFill>
                <a:latin typeface="Open Sans" panose="020B0604020202020204" charset="0"/>
                <a:ea typeface="Open Sans" panose="020B0604020202020204" charset="0"/>
                <a:cs typeface="Open Sans" panose="020B0604020202020204" charset="0"/>
              </a:rPr>
              <a:t> </a:t>
            </a:r>
            <a:r>
              <a:rPr lang="pt-BR" sz="1200" dirty="0" err="1">
                <a:solidFill>
                  <a:schemeClr val="bg1"/>
                </a:solidFill>
                <a:latin typeface="Open Sans" panose="020B0604020202020204" charset="0"/>
                <a:ea typeface="Open Sans" panose="020B0604020202020204" charset="0"/>
                <a:cs typeface="Open Sans" panose="020B0604020202020204" charset="0"/>
              </a:rPr>
              <a:t>amet</a:t>
            </a:r>
            <a:endParaRPr lang="pt-BR" sz="1200" dirty="0">
              <a:solidFill>
                <a:schemeClr val="bg1"/>
              </a:solidFill>
              <a:latin typeface="Open Sans" panose="020B0604020202020204" charset="0"/>
              <a:ea typeface="Open Sans" panose="020B0604020202020204" charset="0"/>
              <a:cs typeface="Open Sans" panose="020B0604020202020204" charset="0"/>
            </a:endParaRPr>
          </a:p>
          <a:p>
            <a:endParaRPr lang="pt-BR" sz="1200" dirty="0">
              <a:solidFill>
                <a:schemeClr val="bg1"/>
              </a:solidFill>
              <a:latin typeface="Open Sans" panose="020B0604020202020204" charset="0"/>
              <a:ea typeface="Open Sans" panose="020B0604020202020204" charset="0"/>
              <a:cs typeface="Open Sans" panose="020B0604020202020204" charset="0"/>
            </a:endParaRPr>
          </a:p>
        </p:txBody>
      </p:sp>
      <p:sp>
        <p:nvSpPr>
          <p:cNvPr id="20" name="Espaço Reservado para Data 5">
            <a:extLst>
              <a:ext uri="{FF2B5EF4-FFF2-40B4-BE49-F238E27FC236}">
                <a16:creationId xmlns:a16="http://schemas.microsoft.com/office/drawing/2014/main" xmlns="" id="{320A7A32-7CD1-45C6-8D68-4FC1B5B0B5B4}"/>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2" name="Imagem 21"/>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79145" y="6393527"/>
            <a:ext cx="1705361" cy="327947"/>
          </a:xfrm>
          <a:prstGeom prst="rect">
            <a:avLst/>
          </a:prstGeom>
        </p:spPr>
      </p:pic>
      <p:sp>
        <p:nvSpPr>
          <p:cNvPr id="23" name="Title Placeholder 1">
            <a:extLst>
              <a:ext uri="{FF2B5EF4-FFF2-40B4-BE49-F238E27FC236}">
                <a16:creationId xmlns:a16="http://schemas.microsoft.com/office/drawing/2014/main" xmlns="" id="{12C20074-84C9-4F32-8BBD-219B192113FD}"/>
              </a:ext>
            </a:extLst>
          </p:cNvPr>
          <p:cNvSpPr txBox="1">
            <a:spLocks/>
          </p:cNvSpPr>
          <p:nvPr/>
        </p:nvSpPr>
        <p:spPr>
          <a:xfrm>
            <a:off x="477985" y="31455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Tree>
    <p:extLst>
      <p:ext uri="{BB962C8B-B14F-4D97-AF65-F5344CB8AC3E}">
        <p14:creationId xmlns:p14="http://schemas.microsoft.com/office/powerpoint/2010/main" val="427177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xmlns="" id="{1E52F81F-9F55-4259-9DEC-E6D2D3869AFA}"/>
              </a:ext>
            </a:extLst>
          </p:cNvPr>
          <p:cNvGrpSpPr/>
          <p:nvPr/>
        </p:nvGrpSpPr>
        <p:grpSpPr>
          <a:xfrm>
            <a:off x="1" y="0"/>
            <a:ext cx="3445564" cy="6858000"/>
            <a:chOff x="8497038" y="155404"/>
            <a:chExt cx="2827606" cy="2308431"/>
          </a:xfrm>
        </p:grpSpPr>
        <p:sp>
          <p:nvSpPr>
            <p:cNvPr id="20" name="Retângulo 19">
              <a:extLst>
                <a:ext uri="{FF2B5EF4-FFF2-40B4-BE49-F238E27FC236}">
                  <a16:creationId xmlns:a16="http://schemas.microsoft.com/office/drawing/2014/main" xmlns="" id="{1DB0423B-BFE5-4688-99FE-3B88479CBC4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Google Shape;62;p13">
              <a:extLst>
                <a:ext uri="{FF2B5EF4-FFF2-40B4-BE49-F238E27FC236}">
                  <a16:creationId xmlns:a16="http://schemas.microsoft.com/office/drawing/2014/main" xmlns="" id="{C10E9FA6-1979-4D41-A34F-80E912CFA0EB}"/>
                </a:ext>
              </a:extLst>
            </p:cNvPr>
            <p:cNvPicPr preferRelativeResize="0"/>
            <p:nvPr/>
          </p:nvPicPr>
          <p:blipFill>
            <a:blip r:embed="rId2">
              <a:alphaModFix/>
            </a:blip>
            <a:stretch>
              <a:fillRect/>
            </a:stretch>
          </p:blipFill>
          <p:spPr>
            <a:xfrm flipH="1">
              <a:off x="9387797" y="1853141"/>
              <a:ext cx="1936847" cy="610694"/>
            </a:xfrm>
            <a:prstGeom prst="rect">
              <a:avLst/>
            </a:prstGeom>
            <a:noFill/>
            <a:ln>
              <a:noFill/>
            </a:ln>
          </p:spPr>
        </p:pic>
      </p:grpSp>
      <p:sp>
        <p:nvSpPr>
          <p:cNvPr id="2" name="Retângulo 1">
            <a:extLst>
              <a:ext uri="{FF2B5EF4-FFF2-40B4-BE49-F238E27FC236}">
                <a16:creationId xmlns:a16="http://schemas.microsoft.com/office/drawing/2014/main" xmlns="" id="{EC529A09-4B2A-4D45-872A-5138856595CA}"/>
              </a:ext>
            </a:extLst>
          </p:cNvPr>
          <p:cNvSpPr/>
          <p:nvPr/>
        </p:nvSpPr>
        <p:spPr>
          <a:xfrm>
            <a:off x="4378385" y="2252838"/>
            <a:ext cx="6096000" cy="3539430"/>
          </a:xfrm>
          <a:prstGeom prst="rect">
            <a:avLst/>
          </a:prstGeom>
        </p:spPr>
        <p:txBody>
          <a:bodyPr>
            <a:spAutoFit/>
          </a:bodyPr>
          <a:lstStyle/>
          <a:p>
            <a:r>
              <a:rPr lang="pt-BR" sz="1400" b="1" dirty="0">
                <a:solidFill>
                  <a:srgbClr val="434343"/>
                </a:solidFill>
                <a:latin typeface="Open Sans" panose="020B0604020202020204" charset="0"/>
                <a:ea typeface="Open Sans" panose="020B0604020202020204" charset="0"/>
                <a:cs typeface="Open Sans" panose="020B0604020202020204" charset="0"/>
              </a:rPr>
              <a:t>Nome do Aluno:</a:t>
            </a:r>
          </a:p>
          <a:p>
            <a:r>
              <a:rPr lang="pt-BR" sz="1400" dirty="0">
                <a:solidFill>
                  <a:srgbClr val="434343"/>
                </a:solidFill>
                <a:latin typeface="Open Sans" panose="020B0604020202020204" charset="0"/>
                <a:ea typeface="Open Sans" panose="020B0604020202020204" charset="0"/>
                <a:cs typeface="Open Sans" panose="020B0604020202020204" charset="0"/>
              </a:rPr>
              <a:t>João da Silva</a:t>
            </a: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b="1" dirty="0">
                <a:solidFill>
                  <a:srgbClr val="434343"/>
                </a:solidFill>
                <a:latin typeface="Open Sans" panose="020B0604020202020204" charset="0"/>
                <a:ea typeface="Open Sans" panose="020B0604020202020204" charset="0"/>
                <a:cs typeface="Open Sans" panose="020B0604020202020204" charset="0"/>
              </a:rPr>
              <a:t>Coordenadores: </a:t>
            </a:r>
          </a:p>
          <a:p>
            <a:r>
              <a:rPr lang="pt-BR" sz="1400" dirty="0" err="1">
                <a:solidFill>
                  <a:srgbClr val="434343"/>
                </a:solidFill>
                <a:latin typeface="Open Sans" panose="020B0604020202020204" charset="0"/>
                <a:ea typeface="Open Sans" panose="020B0604020202020204" charset="0"/>
                <a:cs typeface="Open Sans" panose="020B0604020202020204" charset="0"/>
              </a:rPr>
              <a:t>Profª</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Dr</a:t>
            </a:r>
            <a:r>
              <a:rPr lang="pt-BR" sz="1400" dirty="0">
                <a:solidFill>
                  <a:srgbClr val="434343"/>
                </a:solidFill>
                <a:latin typeface="Open Sans" panose="020B0604020202020204" charset="0"/>
                <a:ea typeface="Open Sans" panose="020B0604020202020204" charset="0"/>
                <a:cs typeface="Open Sans" panose="020B0604020202020204" charset="0"/>
              </a:rPr>
              <a:t>ª Alessandra de </a:t>
            </a:r>
            <a:r>
              <a:rPr lang="pt-BR" sz="1400" dirty="0" err="1">
                <a:solidFill>
                  <a:srgbClr val="434343"/>
                </a:solidFill>
                <a:latin typeface="Open Sans" panose="020B0604020202020204" charset="0"/>
                <a:ea typeface="Open Sans" panose="020B0604020202020204" charset="0"/>
                <a:cs typeface="Open Sans" panose="020B0604020202020204" charset="0"/>
              </a:rPr>
              <a:t>Álvila</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Montini</a:t>
            </a:r>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err="1">
                <a:solidFill>
                  <a:srgbClr val="434343"/>
                </a:solidFill>
                <a:latin typeface="Open Sans" panose="020B0604020202020204" charset="0"/>
                <a:ea typeface="Open Sans" panose="020B0604020202020204" charset="0"/>
                <a:cs typeface="Open Sans" panose="020B0604020202020204" charset="0"/>
              </a:rPr>
              <a:t>Profª</a:t>
            </a:r>
            <a:r>
              <a:rPr lang="pt-BR" sz="1400" dirty="0">
                <a:solidFill>
                  <a:srgbClr val="434343"/>
                </a:solidFill>
                <a:latin typeface="Open Sans" panose="020B0604020202020204" charset="0"/>
                <a:ea typeface="Open Sans" panose="020B0604020202020204" charset="0"/>
                <a:cs typeface="Open Sans" panose="020B0604020202020204" charset="0"/>
              </a:rPr>
              <a:t> Dr.  </a:t>
            </a:r>
            <a:r>
              <a:rPr lang="pt-BR" sz="1400" dirty="0">
                <a:solidFill>
                  <a:srgbClr val="434343"/>
                </a:solidFill>
                <a:latin typeface="Open Sans" panose="020B0604020202020204" charset="0"/>
              </a:rPr>
              <a:t>Adolpho Walter </a:t>
            </a:r>
            <a:r>
              <a:rPr lang="pt-BR" sz="1400" dirty="0" err="1">
                <a:solidFill>
                  <a:srgbClr val="434343"/>
                </a:solidFill>
                <a:latin typeface="Open Sans" panose="020B0604020202020204" charset="0"/>
              </a:rPr>
              <a:t>Pimazoni</a:t>
            </a:r>
            <a:r>
              <a:rPr lang="pt-BR" sz="1400" dirty="0">
                <a:solidFill>
                  <a:srgbClr val="434343"/>
                </a:solidFill>
                <a:latin typeface="Open Sans" panose="020B0604020202020204" charset="0"/>
              </a:rPr>
              <a:t> </a:t>
            </a:r>
            <a:r>
              <a:rPr lang="pt-BR" sz="1400" dirty="0" err="1">
                <a:solidFill>
                  <a:srgbClr val="434343"/>
                </a:solidFill>
                <a:latin typeface="Open Sans" panose="020B0604020202020204" charset="0"/>
              </a:rPr>
              <a:t>Canton</a:t>
            </a:r>
            <a:endParaRPr lang="pt-BR" sz="1400" dirty="0">
              <a:solidFill>
                <a:srgbClr val="434343"/>
              </a:solidFill>
              <a:latin typeface="Open Sans" panose="020B0604020202020204" charset="0"/>
            </a:endParaRPr>
          </a:p>
        </p:txBody>
      </p:sp>
      <p:sp>
        <p:nvSpPr>
          <p:cNvPr id="17" name="Title Placeholder 1">
            <a:extLst>
              <a:ext uri="{FF2B5EF4-FFF2-40B4-BE49-F238E27FC236}">
                <a16:creationId xmlns:a16="http://schemas.microsoft.com/office/drawing/2014/main" xmlns="" id="{3A953594-6680-4823-92E3-9184F1B5A4D3}"/>
              </a:ext>
            </a:extLst>
          </p:cNvPr>
          <p:cNvSpPr txBox="1">
            <a:spLocks/>
          </p:cNvSpPr>
          <p:nvPr/>
        </p:nvSpPr>
        <p:spPr>
          <a:xfrm>
            <a:off x="3982171" y="502979"/>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NOME DE CURSO</a:t>
            </a: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050" name="Picture 2" descr="Photo Of People Near Wooden Table">
            <a:extLst>
              <a:ext uri="{FF2B5EF4-FFF2-40B4-BE49-F238E27FC236}">
                <a16:creationId xmlns:a16="http://schemas.microsoft.com/office/drawing/2014/main" xmlns="" id="{1FA243AB-D387-43BF-858B-256C06F445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375547"/>
            <a:ext cx="3438939" cy="2292626"/>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82098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xmlns="" id="{DFCD4E80-B3C3-4C02-BE52-6A1E40E35098}"/>
              </a:ext>
            </a:extLst>
          </p:cNvPr>
          <p:cNvSpPr/>
          <p:nvPr/>
        </p:nvSpPr>
        <p:spPr>
          <a:xfrm>
            <a:off x="4765074" y="764342"/>
            <a:ext cx="5166320" cy="5262979"/>
          </a:xfrm>
          <a:prstGeom prst="rect">
            <a:avLst/>
          </a:prstGeom>
          <a:solidFill>
            <a:schemeClr val="bg1"/>
          </a:solidFill>
        </p:spPr>
        <p:txBody>
          <a:bodyPr wrap="square">
            <a:spAutoFit/>
          </a:bodyPr>
          <a:lstStyle/>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Objetivo do Trabalho</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Contextualização do Problema</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Base de Dados</a:t>
            </a:r>
          </a:p>
          <a:p>
            <a:pPr marL="857250" lvl="1" indent="-400050">
              <a:lnSpc>
                <a:spcPct val="200000"/>
              </a:lnSpc>
              <a:buFont typeface="+mj-lt"/>
              <a:buAutoNum type="romanLcPeriod"/>
            </a:pPr>
            <a:r>
              <a:rPr lang="pt-BR" sz="1400" dirty="0">
                <a:solidFill>
                  <a:srgbClr val="434343"/>
                </a:solidFill>
                <a:latin typeface="Open Sans" panose="020B0604020202020204" charset="0"/>
                <a:ea typeface="Open Sans" panose="020B0604020202020204" charset="0"/>
                <a:cs typeface="Open Sans" panose="020B0604020202020204" charset="0"/>
              </a:rPr>
              <a:t>Bases originais </a:t>
            </a:r>
          </a:p>
          <a:p>
            <a:pPr marL="857250" lvl="1" indent="-400050">
              <a:lnSpc>
                <a:spcPct val="200000"/>
              </a:lnSpc>
              <a:buFont typeface="+mj-lt"/>
              <a:buAutoNum type="romanLcPeriod"/>
            </a:pPr>
            <a:r>
              <a:rPr lang="pt-BR" sz="1400" dirty="0">
                <a:solidFill>
                  <a:srgbClr val="434343"/>
                </a:solidFill>
                <a:latin typeface="Open Sans" panose="020B0604020202020204" charset="0"/>
                <a:ea typeface="Open Sans" panose="020B0604020202020204" charset="0"/>
                <a:cs typeface="Open Sans" panose="020B0604020202020204" charset="0"/>
              </a:rPr>
              <a:t>Filtros</a:t>
            </a:r>
          </a:p>
          <a:p>
            <a:pPr marL="857250" lvl="1" indent="-400050">
              <a:lnSpc>
                <a:spcPct val="200000"/>
              </a:lnSpc>
              <a:buFont typeface="+mj-lt"/>
              <a:buAutoNum type="romanLcPeriod"/>
            </a:pPr>
            <a:r>
              <a:rPr lang="pt-BR" sz="1400" dirty="0">
                <a:solidFill>
                  <a:srgbClr val="434343"/>
                </a:solidFill>
                <a:latin typeface="Open Sans" panose="020B0604020202020204" charset="0"/>
                <a:ea typeface="Open Sans" panose="020B0604020202020204" charset="0"/>
                <a:cs typeface="Open Sans" panose="020B0604020202020204" charset="0"/>
              </a:rPr>
              <a:t>Principais variáveis</a:t>
            </a:r>
          </a:p>
          <a:p>
            <a:pPr marL="857250" lvl="1" indent="-400050">
              <a:lnSpc>
                <a:spcPct val="200000"/>
              </a:lnSpc>
              <a:buFont typeface="+mj-lt"/>
              <a:buAutoNum type="romanLcPeriod"/>
            </a:pPr>
            <a:r>
              <a:rPr lang="pt-BR" sz="1400" dirty="0">
                <a:solidFill>
                  <a:srgbClr val="434343"/>
                </a:solidFill>
                <a:latin typeface="Open Sans" panose="020B0604020202020204" charset="0"/>
                <a:ea typeface="Open Sans" panose="020B0604020202020204" charset="0"/>
                <a:cs typeface="Open Sans" panose="020B0604020202020204" charset="0"/>
              </a:rPr>
              <a:t>Processo de redução de variáveis</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Análise Exploratória de Dados</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Modelagem com Estatística Tradicional</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Modelagem com Inteligência Artificial</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Conclusões</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Sugestão para Trabalhos Futuros</a:t>
            </a:r>
          </a:p>
        </p:txBody>
      </p:sp>
      <p:sp>
        <p:nvSpPr>
          <p:cNvPr id="10" name="Title Placeholder 1">
            <a:extLst>
              <a:ext uri="{FF2B5EF4-FFF2-40B4-BE49-F238E27FC236}">
                <a16:creationId xmlns:a16="http://schemas.microsoft.com/office/drawing/2014/main" xmlns="" id="{E366D41B-C93F-47E9-8910-B3ED36B5B583}"/>
              </a:ext>
            </a:extLst>
          </p:cNvPr>
          <p:cNvSpPr txBox="1">
            <a:spLocks/>
          </p:cNvSpPr>
          <p:nvPr/>
        </p:nvSpPr>
        <p:spPr>
          <a:xfrm>
            <a:off x="2620215" y="705698"/>
            <a:ext cx="6624736" cy="71323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6ADBD9"/>
                </a:solidFill>
                <a:latin typeface="Open Sans" panose="020B0604020202020204" charset="0"/>
                <a:ea typeface="Open Sans" panose="020B0604020202020204" charset="0"/>
                <a:cs typeface="Open Sans" panose="020B0604020202020204" charset="0"/>
              </a:rPr>
              <a:t>Agenda</a:t>
            </a:r>
          </a:p>
        </p:txBody>
      </p:sp>
      <p:cxnSp>
        <p:nvCxnSpPr>
          <p:cNvPr id="12" name="Conector reto 11">
            <a:extLst>
              <a:ext uri="{FF2B5EF4-FFF2-40B4-BE49-F238E27FC236}">
                <a16:creationId xmlns:a16="http://schemas.microsoft.com/office/drawing/2014/main" xmlns="" id="{F7930CF3-BFC0-49B5-B624-FCF47341D5DC}"/>
              </a:ext>
            </a:extLst>
          </p:cNvPr>
          <p:cNvCxnSpPr>
            <a:cxnSpLocks/>
            <a:endCxn id="26" idx="4"/>
          </p:cNvCxnSpPr>
          <p:nvPr/>
        </p:nvCxnSpPr>
        <p:spPr>
          <a:xfrm>
            <a:off x="4631064" y="1032815"/>
            <a:ext cx="0" cy="4781662"/>
          </a:xfrm>
          <a:prstGeom prst="line">
            <a:avLst/>
          </a:prstGeom>
          <a:ln>
            <a:solidFill>
              <a:srgbClr val="434343"/>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xmlns="" id="{3FAE197E-B230-43A7-BFD6-755E781038C3}"/>
              </a:ext>
            </a:extLst>
          </p:cNvPr>
          <p:cNvSpPr/>
          <p:nvPr/>
        </p:nvSpPr>
        <p:spPr>
          <a:xfrm>
            <a:off x="4558208" y="98942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4" name="Elipse 13">
            <a:extLst>
              <a:ext uri="{FF2B5EF4-FFF2-40B4-BE49-F238E27FC236}">
                <a16:creationId xmlns:a16="http://schemas.microsoft.com/office/drawing/2014/main" xmlns="" id="{DB6EB9D9-7F35-4C56-9960-B08A84F9FE06}"/>
              </a:ext>
            </a:extLst>
          </p:cNvPr>
          <p:cNvSpPr/>
          <p:nvPr/>
        </p:nvSpPr>
        <p:spPr>
          <a:xfrm>
            <a:off x="4558208" y="1913670"/>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9" name="Elipse 18">
            <a:extLst>
              <a:ext uri="{FF2B5EF4-FFF2-40B4-BE49-F238E27FC236}">
                <a16:creationId xmlns:a16="http://schemas.microsoft.com/office/drawing/2014/main" xmlns="" id="{A1FD3738-3BA8-43DD-BDEA-43513556BCB3}"/>
              </a:ext>
            </a:extLst>
          </p:cNvPr>
          <p:cNvSpPr/>
          <p:nvPr/>
        </p:nvSpPr>
        <p:spPr>
          <a:xfrm>
            <a:off x="4558208" y="2319289"/>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0" name="Elipse 19">
            <a:extLst>
              <a:ext uri="{FF2B5EF4-FFF2-40B4-BE49-F238E27FC236}">
                <a16:creationId xmlns:a16="http://schemas.microsoft.com/office/drawing/2014/main" xmlns="" id="{E8FD2CCA-FA6C-4142-9B0D-E4E25F50DDB7}"/>
              </a:ext>
            </a:extLst>
          </p:cNvPr>
          <p:cNvSpPr/>
          <p:nvPr/>
        </p:nvSpPr>
        <p:spPr>
          <a:xfrm>
            <a:off x="4558208" y="2739136"/>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1" name="Elipse 20">
            <a:extLst>
              <a:ext uri="{FF2B5EF4-FFF2-40B4-BE49-F238E27FC236}">
                <a16:creationId xmlns:a16="http://schemas.microsoft.com/office/drawing/2014/main" xmlns="" id="{20F007FE-3C45-4C50-96EF-E95FF61957B6}"/>
              </a:ext>
            </a:extLst>
          </p:cNvPr>
          <p:cNvSpPr/>
          <p:nvPr/>
        </p:nvSpPr>
        <p:spPr>
          <a:xfrm>
            <a:off x="4558208" y="3183036"/>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7" name="Espaço Reservado para Número de Slide 4">
            <a:extLst>
              <a:ext uri="{FF2B5EF4-FFF2-40B4-BE49-F238E27FC236}">
                <a16:creationId xmlns:a16="http://schemas.microsoft.com/office/drawing/2014/main" xmlns="" id="{22B111D7-6513-4977-A767-A5AF2542645F}"/>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4</a:t>
            </a:fld>
            <a:endParaRPr lang="pt-BR" dirty="0">
              <a:solidFill>
                <a:srgbClr val="6ADBD9"/>
              </a:solidFill>
            </a:endParaRPr>
          </a:p>
        </p:txBody>
      </p:sp>
      <p:sp>
        <p:nvSpPr>
          <p:cNvPr id="28" name="Pentágono 27">
            <a:extLst>
              <a:ext uri="{FF2B5EF4-FFF2-40B4-BE49-F238E27FC236}">
                <a16:creationId xmlns:a16="http://schemas.microsoft.com/office/drawing/2014/main" xmlns="" id="{2AD141AF-5A45-4FCB-ACAC-33EB4EBC55A4}"/>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sp>
        <p:nvSpPr>
          <p:cNvPr id="18" name="Elipse 17">
            <a:extLst>
              <a:ext uri="{FF2B5EF4-FFF2-40B4-BE49-F238E27FC236}">
                <a16:creationId xmlns:a16="http://schemas.microsoft.com/office/drawing/2014/main" xmlns="" id="{43901B07-45B4-4E86-84D2-99A00E832B84}"/>
              </a:ext>
            </a:extLst>
          </p:cNvPr>
          <p:cNvSpPr/>
          <p:nvPr/>
        </p:nvSpPr>
        <p:spPr>
          <a:xfrm>
            <a:off x="4558208" y="148638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5" name="Elipse 14">
            <a:extLst>
              <a:ext uri="{FF2B5EF4-FFF2-40B4-BE49-F238E27FC236}">
                <a16:creationId xmlns:a16="http://schemas.microsoft.com/office/drawing/2014/main" xmlns="" id="{539B0DFA-8F15-49B6-BFF8-08611FB7392C}"/>
              </a:ext>
            </a:extLst>
          </p:cNvPr>
          <p:cNvSpPr/>
          <p:nvPr/>
        </p:nvSpPr>
        <p:spPr>
          <a:xfrm>
            <a:off x="4558208" y="3604110"/>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2" name="Elipse 21">
            <a:extLst>
              <a:ext uri="{FF2B5EF4-FFF2-40B4-BE49-F238E27FC236}">
                <a16:creationId xmlns:a16="http://schemas.microsoft.com/office/drawing/2014/main" xmlns="" id="{720E669F-5389-4DCE-864B-761AF2A4B25A}"/>
              </a:ext>
            </a:extLst>
          </p:cNvPr>
          <p:cNvSpPr/>
          <p:nvPr/>
        </p:nvSpPr>
        <p:spPr>
          <a:xfrm>
            <a:off x="4558208" y="4025184"/>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3" name="Elipse 22">
            <a:extLst>
              <a:ext uri="{FF2B5EF4-FFF2-40B4-BE49-F238E27FC236}">
                <a16:creationId xmlns:a16="http://schemas.microsoft.com/office/drawing/2014/main" xmlns="" id="{6E71B8F3-6326-4C0C-A58D-B01B7517A5E8}"/>
              </a:ext>
            </a:extLst>
          </p:cNvPr>
          <p:cNvSpPr/>
          <p:nvPr/>
        </p:nvSpPr>
        <p:spPr>
          <a:xfrm>
            <a:off x="4558208" y="4469084"/>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4" name="Elipse 23">
            <a:extLst>
              <a:ext uri="{FF2B5EF4-FFF2-40B4-BE49-F238E27FC236}">
                <a16:creationId xmlns:a16="http://schemas.microsoft.com/office/drawing/2014/main" xmlns="" id="{53784E7B-AFD7-4F97-B13C-E9B157E9F7A4}"/>
              </a:ext>
            </a:extLst>
          </p:cNvPr>
          <p:cNvSpPr/>
          <p:nvPr/>
        </p:nvSpPr>
        <p:spPr>
          <a:xfrm>
            <a:off x="4558208" y="4888931"/>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5" name="Elipse 24">
            <a:extLst>
              <a:ext uri="{FF2B5EF4-FFF2-40B4-BE49-F238E27FC236}">
                <a16:creationId xmlns:a16="http://schemas.microsoft.com/office/drawing/2014/main" xmlns="" id="{57B781B4-9F29-4E99-A21D-D2D6918B7233}"/>
              </a:ext>
            </a:extLst>
          </p:cNvPr>
          <p:cNvSpPr/>
          <p:nvPr/>
        </p:nvSpPr>
        <p:spPr>
          <a:xfrm>
            <a:off x="4558208" y="5278817"/>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6" name="Elipse 25">
            <a:extLst>
              <a:ext uri="{FF2B5EF4-FFF2-40B4-BE49-F238E27FC236}">
                <a16:creationId xmlns:a16="http://schemas.microsoft.com/office/drawing/2014/main" xmlns="" id="{EB9DEA45-155F-4A0F-869F-9487D0CCF3DD}"/>
              </a:ext>
            </a:extLst>
          </p:cNvPr>
          <p:cNvSpPr/>
          <p:nvPr/>
        </p:nvSpPr>
        <p:spPr>
          <a:xfrm>
            <a:off x="4558208" y="5668703"/>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30" name="Espaço Reservado para Data 5">
            <a:extLst>
              <a:ext uri="{FF2B5EF4-FFF2-40B4-BE49-F238E27FC236}">
                <a16:creationId xmlns:a16="http://schemas.microsoft.com/office/drawing/2014/main" xmlns="" id="{591287D2-17D8-4386-8D13-98D3DA751F3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9" name="Imagem 28"/>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3599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xmlns="" id="{D0344037-3C7F-4A99-ACBD-4633CC85829D}"/>
              </a:ext>
            </a:extLst>
          </p:cNvPr>
          <p:cNvGrpSpPr/>
          <p:nvPr/>
        </p:nvGrpSpPr>
        <p:grpSpPr>
          <a:xfrm>
            <a:off x="4128402" y="2192522"/>
            <a:ext cx="8063598" cy="3682612"/>
            <a:chOff x="8497038" y="155404"/>
            <a:chExt cx="2827606" cy="2308431"/>
          </a:xfrm>
        </p:grpSpPr>
        <p:sp>
          <p:nvSpPr>
            <p:cNvPr id="38" name="Retângulo 37">
              <a:extLst>
                <a:ext uri="{FF2B5EF4-FFF2-40B4-BE49-F238E27FC236}">
                  <a16:creationId xmlns:a16="http://schemas.microsoft.com/office/drawing/2014/main" xmlns=""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9" name="Google Shape;62;p13">
              <a:extLst>
                <a:ext uri="{FF2B5EF4-FFF2-40B4-BE49-F238E27FC236}">
                  <a16:creationId xmlns:a16="http://schemas.microsoft.com/office/drawing/2014/main" xmlns="" id="{8B9985CB-6CA9-436F-94A6-2475F49B55AD}"/>
                </a:ext>
              </a:extLst>
            </p:cNvPr>
            <p:cNvPicPr preferRelativeResize="0"/>
            <p:nvPr/>
          </p:nvPicPr>
          <p:blipFill>
            <a:blip r:embed="rId2">
              <a:alphaModFix/>
            </a:blip>
            <a:stretch>
              <a:fillRect/>
            </a:stretch>
          </p:blipFill>
          <p:spPr>
            <a:xfrm flipH="1">
              <a:off x="10275555" y="869683"/>
              <a:ext cx="1028361" cy="1551347"/>
            </a:xfrm>
            <a:prstGeom prst="rect">
              <a:avLst/>
            </a:prstGeom>
            <a:noFill/>
            <a:ln>
              <a:noFill/>
            </a:ln>
          </p:spPr>
        </p:pic>
      </p:grpSp>
      <p:sp>
        <p:nvSpPr>
          <p:cNvPr id="22" name="Espaço Reservado para Número de Slide 4">
            <a:extLst>
              <a:ext uri="{FF2B5EF4-FFF2-40B4-BE49-F238E27FC236}">
                <a16:creationId xmlns:a16="http://schemas.microsoft.com/office/drawing/2014/main" xmlns=""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5</a:t>
            </a:fld>
            <a:endParaRPr lang="pt-BR" dirty="0">
              <a:solidFill>
                <a:srgbClr val="6ADBD9"/>
              </a:solidFill>
            </a:endParaRPr>
          </a:p>
        </p:txBody>
      </p:sp>
      <p:sp>
        <p:nvSpPr>
          <p:cNvPr id="23" name="Pentágono 22">
            <a:extLst>
              <a:ext uri="{FF2B5EF4-FFF2-40B4-BE49-F238E27FC236}">
                <a16:creationId xmlns:a16="http://schemas.microsoft.com/office/drawing/2014/main" xmlns=""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sp>
        <p:nvSpPr>
          <p:cNvPr id="33" name="Retângulo 32">
            <a:extLst>
              <a:ext uri="{FF2B5EF4-FFF2-40B4-BE49-F238E27FC236}">
                <a16:creationId xmlns:a16="http://schemas.microsoft.com/office/drawing/2014/main" xmlns="" id="{0FD99386-E63C-4C99-80A4-BB4B8C72028D}"/>
              </a:ext>
            </a:extLst>
          </p:cNvPr>
          <p:cNvSpPr/>
          <p:nvPr/>
        </p:nvSpPr>
        <p:spPr>
          <a:xfrm>
            <a:off x="4128401" y="1170235"/>
            <a:ext cx="6624735" cy="307777"/>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p:txBody>
      </p:sp>
      <p:sp>
        <p:nvSpPr>
          <p:cNvPr id="16" name="Title Placeholder 1">
            <a:extLst>
              <a:ext uri="{FF2B5EF4-FFF2-40B4-BE49-F238E27FC236}">
                <a16:creationId xmlns:a16="http://schemas.microsoft.com/office/drawing/2014/main" xmlns="" id="{FE5B923B-7615-4D2B-8B10-CCD77CD5B3B9}"/>
              </a:ext>
            </a:extLst>
          </p:cNvPr>
          <p:cNvSpPr txBox="1">
            <a:spLocks/>
          </p:cNvSpPr>
          <p:nvPr/>
        </p:nvSpPr>
        <p:spPr>
          <a:xfrm>
            <a:off x="3231909" y="3151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a:t>
            </a:r>
            <a:r>
              <a:rPr lang="en-US" dirty="0" err="1">
                <a:solidFill>
                  <a:srgbClr val="434343"/>
                </a:solidFill>
                <a:latin typeface="Open Sans" panose="020B0604020202020204" charset="0"/>
                <a:ea typeface="Open Sans" panose="020B0604020202020204" charset="0"/>
                <a:cs typeface="Open Sans" panose="020B0604020202020204" charset="0"/>
              </a:rPr>
              <a:t>Objetivo</a:t>
            </a:r>
            <a:r>
              <a:rPr lang="en-US" dirty="0">
                <a:solidFill>
                  <a:srgbClr val="434343"/>
                </a:solidFill>
                <a:latin typeface="Open Sans" panose="020B0604020202020204" charset="0"/>
                <a:ea typeface="Open Sans" panose="020B0604020202020204" charset="0"/>
                <a:cs typeface="Open Sans" panose="020B0604020202020204" charset="0"/>
              </a:rPr>
              <a:t> do </a:t>
            </a:r>
            <a:r>
              <a:rPr lang="en-US" dirty="0" err="1">
                <a:solidFill>
                  <a:srgbClr val="434343"/>
                </a:solidFill>
                <a:latin typeface="Open Sans" panose="020B0604020202020204" charset="0"/>
                <a:ea typeface="Open Sans" panose="020B0604020202020204" charset="0"/>
                <a:cs typeface="Open Sans" panose="020B0604020202020204" charset="0"/>
              </a:rPr>
              <a:t>Trabalho</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3" name="Retângulo 2">
            <a:extLst>
              <a:ext uri="{FF2B5EF4-FFF2-40B4-BE49-F238E27FC236}">
                <a16:creationId xmlns:a16="http://schemas.microsoft.com/office/drawing/2014/main" xmlns="" id="{ED072FB0-079E-451B-A8DE-04ADFF128F4D}"/>
              </a:ext>
            </a:extLst>
          </p:cNvPr>
          <p:cNvSpPr/>
          <p:nvPr/>
        </p:nvSpPr>
        <p:spPr>
          <a:xfrm>
            <a:off x="4392768" y="2408673"/>
            <a:ext cx="6096000" cy="738664"/>
          </a:xfrm>
          <a:prstGeom prst="rect">
            <a:avLst/>
          </a:prstGeom>
        </p:spPr>
        <p:txBody>
          <a:bodyPr>
            <a:spAutoFit/>
          </a:bodyPr>
          <a:lstStyle/>
          <a:p>
            <a:r>
              <a:rPr lang="pt-BR" sz="1400" b="1" dirty="0" err="1">
                <a:solidFill>
                  <a:schemeClr val="bg1"/>
                </a:solidFill>
                <a:latin typeface="Open Sans" panose="020B0604020202020204" charset="0"/>
                <a:ea typeface="Open Sans" panose="020B0604020202020204" charset="0"/>
                <a:cs typeface="Open Sans" panose="020B0604020202020204" charset="0"/>
              </a:rPr>
              <a:t>Lorem</a:t>
            </a:r>
            <a:r>
              <a:rPr lang="pt-BR" sz="1400" b="1" dirty="0">
                <a:solidFill>
                  <a:schemeClr val="bg1"/>
                </a:solidFill>
                <a:latin typeface="Open Sans" panose="020B0604020202020204" charset="0"/>
                <a:ea typeface="Open Sans" panose="020B0604020202020204" charset="0"/>
                <a:cs typeface="Open Sans" panose="020B0604020202020204" charset="0"/>
              </a:rPr>
              <a:t> Ipsum </a:t>
            </a:r>
            <a:r>
              <a:rPr lang="pt-BR" sz="1400" b="1" dirty="0" err="1">
                <a:solidFill>
                  <a:schemeClr val="bg1"/>
                </a:solidFill>
                <a:latin typeface="Open Sans" panose="020B0604020202020204" charset="0"/>
                <a:ea typeface="Open Sans" panose="020B0604020202020204" charset="0"/>
                <a:cs typeface="Open Sans" panose="020B0604020202020204" charset="0"/>
              </a:rPr>
              <a:t>dolor</a:t>
            </a:r>
            <a:r>
              <a:rPr lang="pt-BR" sz="1400" b="1" dirty="0">
                <a:solidFill>
                  <a:schemeClr val="bg1"/>
                </a:solidFill>
                <a:latin typeface="Open Sans" panose="020B0604020202020204" charset="0"/>
                <a:ea typeface="Open Sans" panose="020B0604020202020204" charset="0"/>
                <a:cs typeface="Open Sans" panose="020B0604020202020204" charset="0"/>
              </a:rPr>
              <a:t> </a:t>
            </a:r>
            <a:r>
              <a:rPr lang="pt-BR" sz="1400" b="1" dirty="0" err="1">
                <a:solidFill>
                  <a:schemeClr val="bg1"/>
                </a:solidFill>
                <a:latin typeface="Open Sans" panose="020B0604020202020204" charset="0"/>
                <a:ea typeface="Open Sans" panose="020B0604020202020204" charset="0"/>
                <a:cs typeface="Open Sans" panose="020B0604020202020204" charset="0"/>
              </a:rPr>
              <a:t>sit</a:t>
            </a:r>
            <a:r>
              <a:rPr lang="pt-BR" sz="1400" b="1" dirty="0">
                <a:solidFill>
                  <a:schemeClr val="bg1"/>
                </a:solidFill>
                <a:latin typeface="Open Sans" panose="020B0604020202020204" charset="0"/>
                <a:ea typeface="Open Sans" panose="020B0604020202020204" charset="0"/>
                <a:cs typeface="Open Sans" panose="020B0604020202020204" charset="0"/>
              </a:rPr>
              <a:t> </a:t>
            </a:r>
            <a:r>
              <a:rPr lang="pt-BR" sz="1400" b="1" dirty="0" err="1">
                <a:solidFill>
                  <a:schemeClr val="bg1"/>
                </a:solidFill>
                <a:latin typeface="Open Sans" panose="020B0604020202020204" charset="0"/>
                <a:ea typeface="Open Sans" panose="020B0604020202020204" charset="0"/>
                <a:cs typeface="Open Sans" panose="020B0604020202020204" charset="0"/>
              </a:rPr>
              <a:t>amet</a:t>
            </a:r>
            <a:endParaRPr lang="pt-BR" sz="1400" b="1" dirty="0">
              <a:solidFill>
                <a:schemeClr val="bg1"/>
              </a:solidFill>
              <a:latin typeface="Open Sans" panose="020B0604020202020204" charset="0"/>
              <a:ea typeface="Open Sans" panose="020B0604020202020204" charset="0"/>
              <a:cs typeface="Open Sans" panose="020B0604020202020204" charset="0"/>
            </a:endParaRPr>
          </a:p>
          <a:p>
            <a:endParaRPr lang="pt-BR" sz="1400" dirty="0">
              <a:solidFill>
                <a:schemeClr val="bg1"/>
              </a:solidFill>
              <a:latin typeface="Open Sans" panose="020B0604020202020204" charset="0"/>
              <a:ea typeface="Open Sans" panose="020B0604020202020204" charset="0"/>
              <a:cs typeface="Open Sans" panose="020B0604020202020204" charset="0"/>
            </a:endParaRPr>
          </a:p>
          <a:p>
            <a:r>
              <a:rPr lang="pt-BR" sz="1400" dirty="0" err="1">
                <a:solidFill>
                  <a:schemeClr val="bg1"/>
                </a:solidFill>
                <a:latin typeface="Open Sans" panose="020B0604020202020204" charset="0"/>
                <a:ea typeface="Open Sans" panose="020B0604020202020204" charset="0"/>
                <a:cs typeface="Open Sans" panose="020B0604020202020204" charset="0"/>
              </a:rPr>
              <a:t>Lorem</a:t>
            </a:r>
            <a:r>
              <a:rPr lang="pt-BR" sz="1400" dirty="0">
                <a:solidFill>
                  <a:schemeClr val="bg1"/>
                </a:solidFill>
                <a:latin typeface="Open Sans" panose="020B0604020202020204" charset="0"/>
                <a:ea typeface="Open Sans" panose="020B0604020202020204" charset="0"/>
                <a:cs typeface="Open Sans" panose="020B0604020202020204" charset="0"/>
              </a:rPr>
              <a:t> Ipsum </a:t>
            </a:r>
            <a:r>
              <a:rPr lang="pt-BR" sz="1400" dirty="0" err="1">
                <a:solidFill>
                  <a:schemeClr val="bg1"/>
                </a:solidFill>
                <a:latin typeface="Open Sans" panose="020B0604020202020204" charset="0"/>
                <a:ea typeface="Open Sans" panose="020B0604020202020204" charset="0"/>
                <a:cs typeface="Open Sans" panose="020B0604020202020204" charset="0"/>
              </a:rPr>
              <a:t>dolor</a:t>
            </a:r>
            <a:r>
              <a:rPr lang="pt-BR" sz="1400" dirty="0">
                <a:solidFill>
                  <a:schemeClr val="bg1"/>
                </a:solidFill>
                <a:latin typeface="Open Sans" panose="020B0604020202020204" charset="0"/>
                <a:ea typeface="Open Sans" panose="020B0604020202020204" charset="0"/>
                <a:cs typeface="Open Sans" panose="020B0604020202020204" charset="0"/>
              </a:rPr>
              <a:t> </a:t>
            </a:r>
            <a:r>
              <a:rPr lang="pt-BR" sz="1400" dirty="0" err="1">
                <a:solidFill>
                  <a:schemeClr val="bg1"/>
                </a:solidFill>
                <a:latin typeface="Open Sans" panose="020B0604020202020204" charset="0"/>
                <a:ea typeface="Open Sans" panose="020B0604020202020204" charset="0"/>
                <a:cs typeface="Open Sans" panose="020B0604020202020204" charset="0"/>
              </a:rPr>
              <a:t>sit</a:t>
            </a:r>
            <a:r>
              <a:rPr lang="pt-BR" sz="1400" dirty="0">
                <a:solidFill>
                  <a:schemeClr val="bg1"/>
                </a:solidFill>
                <a:latin typeface="Open Sans" panose="020B0604020202020204" charset="0"/>
                <a:ea typeface="Open Sans" panose="020B0604020202020204" charset="0"/>
                <a:cs typeface="Open Sans" panose="020B0604020202020204" charset="0"/>
              </a:rPr>
              <a:t> </a:t>
            </a:r>
            <a:r>
              <a:rPr lang="pt-BR" sz="1400" dirty="0" err="1">
                <a:solidFill>
                  <a:schemeClr val="bg1"/>
                </a:solidFill>
                <a:latin typeface="Open Sans" panose="020B0604020202020204" charset="0"/>
                <a:ea typeface="Open Sans" panose="020B0604020202020204" charset="0"/>
                <a:cs typeface="Open Sans" panose="020B0604020202020204" charset="0"/>
              </a:rPr>
              <a:t>amet</a:t>
            </a:r>
            <a:endParaRPr lang="pt-BR" sz="1400" dirty="0">
              <a:solidFill>
                <a:schemeClr val="bg1"/>
              </a:solidFill>
              <a:latin typeface="Open Sans" panose="020B0604020202020204" charset="0"/>
              <a:ea typeface="Open Sans" panose="020B0604020202020204" charset="0"/>
              <a:cs typeface="Open Sans" panose="020B0604020202020204" charset="0"/>
            </a:endParaRPr>
          </a:p>
        </p:txBody>
      </p:sp>
      <p:sp>
        <p:nvSpPr>
          <p:cNvPr id="17" name="Retângulo 16">
            <a:extLst>
              <a:ext uri="{FF2B5EF4-FFF2-40B4-BE49-F238E27FC236}">
                <a16:creationId xmlns:a16="http://schemas.microsoft.com/office/drawing/2014/main" xmlns="" id="{E7608045-A8D1-44D8-9177-8B5DDC17C401}"/>
              </a:ext>
            </a:extLst>
          </p:cNvPr>
          <p:cNvSpPr/>
          <p:nvPr/>
        </p:nvSpPr>
        <p:spPr>
          <a:xfrm>
            <a:off x="1438864" y="831681"/>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sp>
        <p:nvSpPr>
          <p:cNvPr id="14" name="Retângulo 13">
            <a:extLst>
              <a:ext uri="{FF2B5EF4-FFF2-40B4-BE49-F238E27FC236}">
                <a16:creationId xmlns:a16="http://schemas.microsoft.com/office/drawing/2014/main" xmlns="" id="{F51A3315-E9B8-49A0-AA36-87D86DBFDE18}"/>
              </a:ext>
            </a:extLst>
          </p:cNvPr>
          <p:cNvSpPr/>
          <p:nvPr/>
        </p:nvSpPr>
        <p:spPr>
          <a:xfrm>
            <a:off x="3337264" y="6135669"/>
            <a:ext cx="6021205" cy="646331"/>
          </a:xfrm>
          <a:prstGeom prst="rect">
            <a:avLst/>
          </a:prstGeom>
        </p:spPr>
        <p:txBody>
          <a:bodyPr wrap="square">
            <a:spAutoFit/>
          </a:bodyPr>
          <a:lstStyle/>
          <a:p>
            <a:r>
              <a:rPr lang="da-DK" dirty="0">
                <a:solidFill>
                  <a:schemeClr val="accent4"/>
                </a:solidFill>
              </a:rPr>
              <a:t>Deve estar bem detalhado, porém com as informações suficientes para uma apresentação oral</a:t>
            </a:r>
            <a:endParaRPr lang="pt-BR" dirty="0">
              <a:solidFill>
                <a:schemeClr val="accent4"/>
              </a:solidFill>
            </a:endParaRPr>
          </a:p>
        </p:txBody>
      </p:sp>
      <p:pic>
        <p:nvPicPr>
          <p:cNvPr id="15" name="Imagem 14"/>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pic>
        <p:nvPicPr>
          <p:cNvPr id="1030" name="Picture 6" descr="Person Holding Black Camera Lens">
            <a:extLst>
              <a:ext uri="{FF2B5EF4-FFF2-40B4-BE49-F238E27FC236}">
                <a16:creationId xmlns:a16="http://schemas.microsoft.com/office/drawing/2014/main" xmlns="" id="{BE07A035-5C75-4793-B8E3-23775B1109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43" t="-459" r="14703" b="459"/>
          <a:stretch/>
        </p:blipFill>
        <p:spPr bwMode="auto">
          <a:xfrm>
            <a:off x="-1" y="-22615"/>
            <a:ext cx="3337265" cy="6880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216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aptop computer work typing man conversation design editing">
            <a:extLst>
              <a:ext uri="{FF2B5EF4-FFF2-40B4-BE49-F238E27FC236}">
                <a16:creationId xmlns:a16="http://schemas.microsoft.com/office/drawing/2014/main" xmlns="" id="{7329F56A-C9D1-4D09-9966-22A7311CE0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74" r="48143"/>
          <a:stretch/>
        </p:blipFill>
        <p:spPr bwMode="auto">
          <a:xfrm>
            <a:off x="-44107" y="0"/>
            <a:ext cx="3231909" cy="6887817"/>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Agrupar 18">
            <a:extLst>
              <a:ext uri="{FF2B5EF4-FFF2-40B4-BE49-F238E27FC236}">
                <a16:creationId xmlns:a16="http://schemas.microsoft.com/office/drawing/2014/main" xmlns="" id="{8B837F93-C462-408E-8643-F14573DC8CE7}"/>
              </a:ext>
            </a:extLst>
          </p:cNvPr>
          <p:cNvGrpSpPr/>
          <p:nvPr/>
        </p:nvGrpSpPr>
        <p:grpSpPr>
          <a:xfrm>
            <a:off x="4128402" y="1702194"/>
            <a:ext cx="8063598" cy="3682612"/>
            <a:chOff x="8497038" y="155404"/>
            <a:chExt cx="2827606" cy="2308431"/>
          </a:xfrm>
        </p:grpSpPr>
        <p:sp>
          <p:nvSpPr>
            <p:cNvPr id="20" name="Retângulo 19">
              <a:extLst>
                <a:ext uri="{FF2B5EF4-FFF2-40B4-BE49-F238E27FC236}">
                  <a16:creationId xmlns:a16="http://schemas.microsoft.com/office/drawing/2014/main" xmlns="" id="{12AEDCB7-2B13-47AD-82EC-5B648589F3E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Google Shape;62;p13">
              <a:extLst>
                <a:ext uri="{FF2B5EF4-FFF2-40B4-BE49-F238E27FC236}">
                  <a16:creationId xmlns:a16="http://schemas.microsoft.com/office/drawing/2014/main" xmlns="" id="{F77B6785-914F-45D8-ABB1-BCCCA3BB44E9}"/>
                </a:ext>
              </a:extLst>
            </p:cNvPr>
            <p:cNvPicPr preferRelativeResize="0"/>
            <p:nvPr/>
          </p:nvPicPr>
          <p:blipFill>
            <a:blip r:embed="rId3">
              <a:alphaModFix/>
            </a:blip>
            <a:stretch>
              <a:fillRect/>
            </a:stretch>
          </p:blipFill>
          <p:spPr>
            <a:xfrm flipH="1">
              <a:off x="10275555" y="869683"/>
              <a:ext cx="1028361" cy="1551347"/>
            </a:xfrm>
            <a:prstGeom prst="rect">
              <a:avLst/>
            </a:prstGeom>
            <a:noFill/>
            <a:ln>
              <a:noFill/>
            </a:ln>
          </p:spPr>
        </p:pic>
      </p:grpSp>
      <p:sp>
        <p:nvSpPr>
          <p:cNvPr id="22" name="Espaço Reservado para Número de Slide 4">
            <a:extLst>
              <a:ext uri="{FF2B5EF4-FFF2-40B4-BE49-F238E27FC236}">
                <a16:creationId xmlns:a16="http://schemas.microsoft.com/office/drawing/2014/main" xmlns=""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3" name="Pentágono 22">
            <a:extLst>
              <a:ext uri="{FF2B5EF4-FFF2-40B4-BE49-F238E27FC236}">
                <a16:creationId xmlns:a16="http://schemas.microsoft.com/office/drawing/2014/main" xmlns=""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sp>
        <p:nvSpPr>
          <p:cNvPr id="12" name="Title Placeholder 1">
            <a:extLst>
              <a:ext uri="{FF2B5EF4-FFF2-40B4-BE49-F238E27FC236}">
                <a16:creationId xmlns:a16="http://schemas.microsoft.com/office/drawing/2014/main" xmlns="" id="{17BD6BCE-F462-485D-9D0B-776FE951363B}"/>
              </a:ext>
            </a:extLst>
          </p:cNvPr>
          <p:cNvSpPr txBox="1">
            <a:spLocks/>
          </p:cNvSpPr>
          <p:nvPr/>
        </p:nvSpPr>
        <p:spPr>
          <a:xfrm>
            <a:off x="3187802" y="34134"/>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2. </a:t>
            </a:r>
            <a:r>
              <a:rPr lang="en-US" dirty="0" err="1">
                <a:solidFill>
                  <a:srgbClr val="434343"/>
                </a:solidFill>
                <a:latin typeface="Open Sans" panose="020B0604020202020204" charset="0"/>
                <a:ea typeface="Open Sans" panose="020B0604020202020204" charset="0"/>
                <a:cs typeface="Open Sans" panose="020B0604020202020204" charset="0"/>
              </a:rPr>
              <a:t>Contextualização</a:t>
            </a:r>
            <a:r>
              <a:rPr lang="en-US" dirty="0">
                <a:solidFill>
                  <a:srgbClr val="434343"/>
                </a:solidFill>
                <a:latin typeface="Open Sans" panose="020B0604020202020204" charset="0"/>
                <a:ea typeface="Open Sans" panose="020B0604020202020204" charset="0"/>
                <a:cs typeface="Open Sans" panose="020B0604020202020204" charset="0"/>
              </a:rPr>
              <a:t> do </a:t>
            </a:r>
            <a:r>
              <a:rPr lang="en-US" dirty="0" err="1">
                <a:solidFill>
                  <a:srgbClr val="434343"/>
                </a:solidFill>
                <a:latin typeface="Open Sans" panose="020B0604020202020204" charset="0"/>
                <a:ea typeface="Open Sans" panose="020B0604020202020204" charset="0"/>
                <a:cs typeface="Open Sans" panose="020B0604020202020204" charset="0"/>
              </a:rPr>
              <a:t>Problema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13" name="Retângulo 12">
            <a:extLst>
              <a:ext uri="{FF2B5EF4-FFF2-40B4-BE49-F238E27FC236}">
                <a16:creationId xmlns:a16="http://schemas.microsoft.com/office/drawing/2014/main" xmlns="" id="{6C8180E5-70F3-499A-B9DE-39C70BEF0DF8}"/>
              </a:ext>
            </a:extLst>
          </p:cNvPr>
          <p:cNvSpPr/>
          <p:nvPr/>
        </p:nvSpPr>
        <p:spPr>
          <a:xfrm>
            <a:off x="1289400" y="239016"/>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sp>
        <p:nvSpPr>
          <p:cNvPr id="16" name="Retângulo 15">
            <a:extLst>
              <a:ext uri="{FF2B5EF4-FFF2-40B4-BE49-F238E27FC236}">
                <a16:creationId xmlns:a16="http://schemas.microsoft.com/office/drawing/2014/main" xmlns="" id="{4928103C-AFF7-4D07-8D73-5DFDC5F7CAE9}"/>
              </a:ext>
            </a:extLst>
          </p:cNvPr>
          <p:cNvSpPr/>
          <p:nvPr/>
        </p:nvSpPr>
        <p:spPr>
          <a:xfrm>
            <a:off x="4392768" y="2408673"/>
            <a:ext cx="6096000" cy="738664"/>
          </a:xfrm>
          <a:prstGeom prst="rect">
            <a:avLst/>
          </a:prstGeom>
        </p:spPr>
        <p:txBody>
          <a:bodyPr>
            <a:spAutoFit/>
          </a:bodyPr>
          <a:lstStyle/>
          <a:p>
            <a:r>
              <a:rPr lang="pt-BR" sz="1400" b="1" dirty="0" err="1">
                <a:solidFill>
                  <a:schemeClr val="bg1"/>
                </a:solidFill>
                <a:latin typeface="Open Sans" panose="020B0604020202020204" charset="0"/>
                <a:ea typeface="Open Sans" panose="020B0604020202020204" charset="0"/>
                <a:cs typeface="Open Sans" panose="020B0604020202020204" charset="0"/>
              </a:rPr>
              <a:t>Lorem</a:t>
            </a:r>
            <a:r>
              <a:rPr lang="pt-BR" sz="1400" b="1" dirty="0">
                <a:solidFill>
                  <a:schemeClr val="bg1"/>
                </a:solidFill>
                <a:latin typeface="Open Sans" panose="020B0604020202020204" charset="0"/>
                <a:ea typeface="Open Sans" panose="020B0604020202020204" charset="0"/>
                <a:cs typeface="Open Sans" panose="020B0604020202020204" charset="0"/>
              </a:rPr>
              <a:t> Ipsum </a:t>
            </a:r>
            <a:r>
              <a:rPr lang="pt-BR" sz="1400" b="1" dirty="0" err="1">
                <a:solidFill>
                  <a:schemeClr val="bg1"/>
                </a:solidFill>
                <a:latin typeface="Open Sans" panose="020B0604020202020204" charset="0"/>
                <a:ea typeface="Open Sans" panose="020B0604020202020204" charset="0"/>
                <a:cs typeface="Open Sans" panose="020B0604020202020204" charset="0"/>
              </a:rPr>
              <a:t>dolor</a:t>
            </a:r>
            <a:r>
              <a:rPr lang="pt-BR" sz="1400" b="1" dirty="0">
                <a:solidFill>
                  <a:schemeClr val="bg1"/>
                </a:solidFill>
                <a:latin typeface="Open Sans" panose="020B0604020202020204" charset="0"/>
                <a:ea typeface="Open Sans" panose="020B0604020202020204" charset="0"/>
                <a:cs typeface="Open Sans" panose="020B0604020202020204" charset="0"/>
              </a:rPr>
              <a:t> </a:t>
            </a:r>
            <a:r>
              <a:rPr lang="pt-BR" sz="1400" b="1" dirty="0" err="1">
                <a:solidFill>
                  <a:schemeClr val="bg1"/>
                </a:solidFill>
                <a:latin typeface="Open Sans" panose="020B0604020202020204" charset="0"/>
                <a:ea typeface="Open Sans" panose="020B0604020202020204" charset="0"/>
                <a:cs typeface="Open Sans" panose="020B0604020202020204" charset="0"/>
              </a:rPr>
              <a:t>sit</a:t>
            </a:r>
            <a:r>
              <a:rPr lang="pt-BR" sz="1400" b="1" dirty="0">
                <a:solidFill>
                  <a:schemeClr val="bg1"/>
                </a:solidFill>
                <a:latin typeface="Open Sans" panose="020B0604020202020204" charset="0"/>
                <a:ea typeface="Open Sans" panose="020B0604020202020204" charset="0"/>
                <a:cs typeface="Open Sans" panose="020B0604020202020204" charset="0"/>
              </a:rPr>
              <a:t> </a:t>
            </a:r>
            <a:r>
              <a:rPr lang="pt-BR" sz="1400" b="1" dirty="0" err="1">
                <a:solidFill>
                  <a:schemeClr val="bg1"/>
                </a:solidFill>
                <a:latin typeface="Open Sans" panose="020B0604020202020204" charset="0"/>
                <a:ea typeface="Open Sans" panose="020B0604020202020204" charset="0"/>
                <a:cs typeface="Open Sans" panose="020B0604020202020204" charset="0"/>
              </a:rPr>
              <a:t>amet</a:t>
            </a:r>
            <a:endParaRPr lang="pt-BR" sz="1400" b="1" dirty="0">
              <a:solidFill>
                <a:schemeClr val="bg1"/>
              </a:solidFill>
              <a:latin typeface="Open Sans" panose="020B0604020202020204" charset="0"/>
              <a:ea typeface="Open Sans" panose="020B0604020202020204" charset="0"/>
              <a:cs typeface="Open Sans" panose="020B0604020202020204" charset="0"/>
            </a:endParaRPr>
          </a:p>
          <a:p>
            <a:endParaRPr lang="pt-BR" sz="1400" dirty="0">
              <a:solidFill>
                <a:schemeClr val="bg1"/>
              </a:solidFill>
              <a:latin typeface="Open Sans" panose="020B0604020202020204" charset="0"/>
              <a:ea typeface="Open Sans" panose="020B0604020202020204" charset="0"/>
              <a:cs typeface="Open Sans" panose="020B0604020202020204" charset="0"/>
            </a:endParaRPr>
          </a:p>
          <a:p>
            <a:r>
              <a:rPr lang="pt-BR" sz="1400" dirty="0" err="1">
                <a:solidFill>
                  <a:schemeClr val="bg1"/>
                </a:solidFill>
                <a:latin typeface="Open Sans" panose="020B0604020202020204" charset="0"/>
                <a:ea typeface="Open Sans" panose="020B0604020202020204" charset="0"/>
                <a:cs typeface="Open Sans" panose="020B0604020202020204" charset="0"/>
              </a:rPr>
              <a:t>Lorem</a:t>
            </a:r>
            <a:r>
              <a:rPr lang="pt-BR" sz="1400" dirty="0">
                <a:solidFill>
                  <a:schemeClr val="bg1"/>
                </a:solidFill>
                <a:latin typeface="Open Sans" panose="020B0604020202020204" charset="0"/>
                <a:ea typeface="Open Sans" panose="020B0604020202020204" charset="0"/>
                <a:cs typeface="Open Sans" panose="020B0604020202020204" charset="0"/>
              </a:rPr>
              <a:t> Ipsum </a:t>
            </a:r>
            <a:r>
              <a:rPr lang="pt-BR" sz="1400" dirty="0" err="1">
                <a:solidFill>
                  <a:schemeClr val="bg1"/>
                </a:solidFill>
                <a:latin typeface="Open Sans" panose="020B0604020202020204" charset="0"/>
                <a:ea typeface="Open Sans" panose="020B0604020202020204" charset="0"/>
                <a:cs typeface="Open Sans" panose="020B0604020202020204" charset="0"/>
              </a:rPr>
              <a:t>dolor</a:t>
            </a:r>
            <a:r>
              <a:rPr lang="pt-BR" sz="1400" dirty="0">
                <a:solidFill>
                  <a:schemeClr val="bg1"/>
                </a:solidFill>
                <a:latin typeface="Open Sans" panose="020B0604020202020204" charset="0"/>
                <a:ea typeface="Open Sans" panose="020B0604020202020204" charset="0"/>
                <a:cs typeface="Open Sans" panose="020B0604020202020204" charset="0"/>
              </a:rPr>
              <a:t> </a:t>
            </a:r>
            <a:r>
              <a:rPr lang="pt-BR" sz="1400" dirty="0" err="1">
                <a:solidFill>
                  <a:schemeClr val="bg1"/>
                </a:solidFill>
                <a:latin typeface="Open Sans" panose="020B0604020202020204" charset="0"/>
                <a:ea typeface="Open Sans" panose="020B0604020202020204" charset="0"/>
                <a:cs typeface="Open Sans" panose="020B0604020202020204" charset="0"/>
              </a:rPr>
              <a:t>sit</a:t>
            </a:r>
            <a:r>
              <a:rPr lang="pt-BR" sz="1400" dirty="0">
                <a:solidFill>
                  <a:schemeClr val="bg1"/>
                </a:solidFill>
                <a:latin typeface="Open Sans" panose="020B0604020202020204" charset="0"/>
                <a:ea typeface="Open Sans" panose="020B0604020202020204" charset="0"/>
                <a:cs typeface="Open Sans" panose="020B0604020202020204" charset="0"/>
              </a:rPr>
              <a:t> </a:t>
            </a:r>
            <a:r>
              <a:rPr lang="pt-BR" sz="1400" dirty="0" err="1">
                <a:solidFill>
                  <a:schemeClr val="bg1"/>
                </a:solidFill>
                <a:latin typeface="Open Sans" panose="020B0604020202020204" charset="0"/>
                <a:ea typeface="Open Sans" panose="020B0604020202020204" charset="0"/>
                <a:cs typeface="Open Sans" panose="020B0604020202020204" charset="0"/>
              </a:rPr>
              <a:t>amet</a:t>
            </a:r>
            <a:endParaRPr lang="pt-BR" sz="1400" dirty="0">
              <a:solidFill>
                <a:schemeClr val="bg1"/>
              </a:solidFill>
              <a:latin typeface="Open Sans" panose="020B0604020202020204" charset="0"/>
              <a:ea typeface="Open Sans" panose="020B0604020202020204" charset="0"/>
              <a:cs typeface="Open Sans" panose="020B0604020202020204" charset="0"/>
            </a:endParaRPr>
          </a:p>
        </p:txBody>
      </p:sp>
      <p:sp>
        <p:nvSpPr>
          <p:cNvPr id="17" name="Retângulo 16">
            <a:extLst>
              <a:ext uri="{FF2B5EF4-FFF2-40B4-BE49-F238E27FC236}">
                <a16:creationId xmlns:a16="http://schemas.microsoft.com/office/drawing/2014/main" xmlns="" id="{7C2E3FC2-CFA7-4E8E-8E4F-387A70479F66}"/>
              </a:ext>
            </a:extLst>
          </p:cNvPr>
          <p:cNvSpPr/>
          <p:nvPr/>
        </p:nvSpPr>
        <p:spPr>
          <a:xfrm>
            <a:off x="3179066" y="6091285"/>
            <a:ext cx="6021205" cy="646331"/>
          </a:xfrm>
          <a:prstGeom prst="rect">
            <a:avLst/>
          </a:prstGeom>
        </p:spPr>
        <p:txBody>
          <a:bodyPr wrap="square">
            <a:spAutoFit/>
          </a:bodyPr>
          <a:lstStyle/>
          <a:p>
            <a:r>
              <a:rPr lang="da-DK" dirty="0">
                <a:solidFill>
                  <a:schemeClr val="accent4"/>
                </a:solidFill>
              </a:rPr>
              <a:t>Deve estar bem detalhado, porém com as informações suficientes para uma apresentação oral</a:t>
            </a:r>
            <a:endParaRPr lang="pt-BR" dirty="0">
              <a:solidFill>
                <a:schemeClr val="accent4"/>
              </a:solidFill>
            </a:endParaRPr>
          </a:p>
        </p:txBody>
      </p:sp>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2296442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xmlns="" id="{D0344037-3C7F-4A99-ACBD-4633CC85829D}"/>
              </a:ext>
            </a:extLst>
          </p:cNvPr>
          <p:cNvGrpSpPr/>
          <p:nvPr/>
        </p:nvGrpSpPr>
        <p:grpSpPr>
          <a:xfrm>
            <a:off x="4128402" y="2192522"/>
            <a:ext cx="8063598" cy="3682612"/>
            <a:chOff x="8497038" y="155404"/>
            <a:chExt cx="2827606" cy="2308431"/>
          </a:xfrm>
        </p:grpSpPr>
        <p:sp>
          <p:nvSpPr>
            <p:cNvPr id="38" name="Retângulo 37">
              <a:extLst>
                <a:ext uri="{FF2B5EF4-FFF2-40B4-BE49-F238E27FC236}">
                  <a16:creationId xmlns:a16="http://schemas.microsoft.com/office/drawing/2014/main" xmlns=""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9" name="Google Shape;62;p13">
              <a:extLst>
                <a:ext uri="{FF2B5EF4-FFF2-40B4-BE49-F238E27FC236}">
                  <a16:creationId xmlns:a16="http://schemas.microsoft.com/office/drawing/2014/main" xmlns="" id="{8B9985CB-6CA9-436F-94A6-2475F49B55AD}"/>
                </a:ext>
              </a:extLst>
            </p:cNvPr>
            <p:cNvPicPr preferRelativeResize="0"/>
            <p:nvPr/>
          </p:nvPicPr>
          <p:blipFill>
            <a:blip r:embed="rId2">
              <a:alphaModFix/>
            </a:blip>
            <a:stretch>
              <a:fillRect/>
            </a:stretch>
          </p:blipFill>
          <p:spPr>
            <a:xfrm flipH="1">
              <a:off x="10275555" y="869683"/>
              <a:ext cx="1028361" cy="1551347"/>
            </a:xfrm>
            <a:prstGeom prst="rect">
              <a:avLst/>
            </a:prstGeom>
            <a:noFill/>
            <a:ln>
              <a:noFill/>
            </a:ln>
          </p:spPr>
        </p:pic>
      </p:grpSp>
      <p:sp>
        <p:nvSpPr>
          <p:cNvPr id="22" name="Espaço Reservado para Número de Slide 4">
            <a:extLst>
              <a:ext uri="{FF2B5EF4-FFF2-40B4-BE49-F238E27FC236}">
                <a16:creationId xmlns:a16="http://schemas.microsoft.com/office/drawing/2014/main" xmlns=""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7</a:t>
            </a:fld>
            <a:endParaRPr lang="pt-BR" dirty="0">
              <a:solidFill>
                <a:srgbClr val="6ADBD9"/>
              </a:solidFill>
            </a:endParaRPr>
          </a:p>
        </p:txBody>
      </p:sp>
      <p:sp>
        <p:nvSpPr>
          <p:cNvPr id="23" name="Pentágono 22">
            <a:extLst>
              <a:ext uri="{FF2B5EF4-FFF2-40B4-BE49-F238E27FC236}">
                <a16:creationId xmlns:a16="http://schemas.microsoft.com/office/drawing/2014/main" xmlns=""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50" name="Picture 2" descr="Black and Gray Laptop Computer · Free Stock Photo">
            <a:extLst>
              <a:ext uri="{FF2B5EF4-FFF2-40B4-BE49-F238E27FC236}">
                <a16:creationId xmlns:a16="http://schemas.microsoft.com/office/drawing/2014/main" xmlns="" id="{1ECB4985-6C66-4E0C-9269-B7678746B15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317" t="-145" r="42382" b="145"/>
          <a:stretch/>
        </p:blipFill>
        <p:spPr bwMode="auto">
          <a:xfrm>
            <a:off x="0" y="0"/>
            <a:ext cx="3231909" cy="6858000"/>
          </a:xfrm>
          <a:prstGeom prst="rect">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xmlns="" id="{0FD99386-E63C-4C99-80A4-BB4B8C72028D}"/>
              </a:ext>
            </a:extLst>
          </p:cNvPr>
          <p:cNvSpPr/>
          <p:nvPr/>
        </p:nvSpPr>
        <p:spPr>
          <a:xfrm>
            <a:off x="4128401" y="1170235"/>
            <a:ext cx="6624735" cy="307777"/>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p:txBody>
      </p:sp>
      <p:sp>
        <p:nvSpPr>
          <p:cNvPr id="16" name="Title Placeholder 1">
            <a:extLst>
              <a:ext uri="{FF2B5EF4-FFF2-40B4-BE49-F238E27FC236}">
                <a16:creationId xmlns:a16="http://schemas.microsoft.com/office/drawing/2014/main" xmlns="" id="{FE5B923B-7615-4D2B-8B10-CCD77CD5B3B9}"/>
              </a:ext>
            </a:extLst>
          </p:cNvPr>
          <p:cNvSpPr txBox="1">
            <a:spLocks/>
          </p:cNvSpPr>
          <p:nvPr/>
        </p:nvSpPr>
        <p:spPr>
          <a:xfrm>
            <a:off x="3231909" y="3151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 Bases de Dados</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3" name="Retângulo 2">
            <a:extLst>
              <a:ext uri="{FF2B5EF4-FFF2-40B4-BE49-F238E27FC236}">
                <a16:creationId xmlns:a16="http://schemas.microsoft.com/office/drawing/2014/main" xmlns="" id="{ED072FB0-079E-451B-A8DE-04ADFF128F4D}"/>
              </a:ext>
            </a:extLst>
          </p:cNvPr>
          <p:cNvSpPr/>
          <p:nvPr/>
        </p:nvSpPr>
        <p:spPr>
          <a:xfrm>
            <a:off x="4392768" y="2408673"/>
            <a:ext cx="6096000" cy="738664"/>
          </a:xfrm>
          <a:prstGeom prst="rect">
            <a:avLst/>
          </a:prstGeom>
        </p:spPr>
        <p:txBody>
          <a:bodyPr>
            <a:spAutoFit/>
          </a:bodyPr>
          <a:lstStyle/>
          <a:p>
            <a:r>
              <a:rPr lang="pt-BR" sz="1400" b="1" dirty="0" err="1">
                <a:solidFill>
                  <a:schemeClr val="bg1"/>
                </a:solidFill>
                <a:latin typeface="Open Sans" panose="020B0604020202020204" charset="0"/>
                <a:ea typeface="Open Sans" panose="020B0604020202020204" charset="0"/>
                <a:cs typeface="Open Sans" panose="020B0604020202020204" charset="0"/>
              </a:rPr>
              <a:t>Lorem</a:t>
            </a:r>
            <a:r>
              <a:rPr lang="pt-BR" sz="1400" b="1" dirty="0">
                <a:solidFill>
                  <a:schemeClr val="bg1"/>
                </a:solidFill>
                <a:latin typeface="Open Sans" panose="020B0604020202020204" charset="0"/>
                <a:ea typeface="Open Sans" panose="020B0604020202020204" charset="0"/>
                <a:cs typeface="Open Sans" panose="020B0604020202020204" charset="0"/>
              </a:rPr>
              <a:t> Ipsum </a:t>
            </a:r>
            <a:r>
              <a:rPr lang="pt-BR" sz="1400" b="1" dirty="0" err="1">
                <a:solidFill>
                  <a:schemeClr val="bg1"/>
                </a:solidFill>
                <a:latin typeface="Open Sans" panose="020B0604020202020204" charset="0"/>
                <a:ea typeface="Open Sans" panose="020B0604020202020204" charset="0"/>
                <a:cs typeface="Open Sans" panose="020B0604020202020204" charset="0"/>
              </a:rPr>
              <a:t>dolor</a:t>
            </a:r>
            <a:r>
              <a:rPr lang="pt-BR" sz="1400" b="1" dirty="0">
                <a:solidFill>
                  <a:schemeClr val="bg1"/>
                </a:solidFill>
                <a:latin typeface="Open Sans" panose="020B0604020202020204" charset="0"/>
                <a:ea typeface="Open Sans" panose="020B0604020202020204" charset="0"/>
                <a:cs typeface="Open Sans" panose="020B0604020202020204" charset="0"/>
              </a:rPr>
              <a:t> </a:t>
            </a:r>
            <a:r>
              <a:rPr lang="pt-BR" sz="1400" b="1" dirty="0" err="1">
                <a:solidFill>
                  <a:schemeClr val="bg1"/>
                </a:solidFill>
                <a:latin typeface="Open Sans" panose="020B0604020202020204" charset="0"/>
                <a:ea typeface="Open Sans" panose="020B0604020202020204" charset="0"/>
                <a:cs typeface="Open Sans" panose="020B0604020202020204" charset="0"/>
              </a:rPr>
              <a:t>sit</a:t>
            </a:r>
            <a:r>
              <a:rPr lang="pt-BR" sz="1400" b="1" dirty="0">
                <a:solidFill>
                  <a:schemeClr val="bg1"/>
                </a:solidFill>
                <a:latin typeface="Open Sans" panose="020B0604020202020204" charset="0"/>
                <a:ea typeface="Open Sans" panose="020B0604020202020204" charset="0"/>
                <a:cs typeface="Open Sans" panose="020B0604020202020204" charset="0"/>
              </a:rPr>
              <a:t> </a:t>
            </a:r>
            <a:r>
              <a:rPr lang="pt-BR" sz="1400" b="1" dirty="0" err="1">
                <a:solidFill>
                  <a:schemeClr val="bg1"/>
                </a:solidFill>
                <a:latin typeface="Open Sans" panose="020B0604020202020204" charset="0"/>
                <a:ea typeface="Open Sans" panose="020B0604020202020204" charset="0"/>
                <a:cs typeface="Open Sans" panose="020B0604020202020204" charset="0"/>
              </a:rPr>
              <a:t>amet</a:t>
            </a:r>
            <a:endParaRPr lang="pt-BR" sz="1400" b="1" dirty="0">
              <a:solidFill>
                <a:schemeClr val="bg1"/>
              </a:solidFill>
              <a:latin typeface="Open Sans" panose="020B0604020202020204" charset="0"/>
              <a:ea typeface="Open Sans" panose="020B0604020202020204" charset="0"/>
              <a:cs typeface="Open Sans" panose="020B0604020202020204" charset="0"/>
            </a:endParaRPr>
          </a:p>
          <a:p>
            <a:endParaRPr lang="pt-BR" sz="1400" dirty="0">
              <a:solidFill>
                <a:schemeClr val="bg1"/>
              </a:solidFill>
              <a:latin typeface="Open Sans" panose="020B0604020202020204" charset="0"/>
              <a:ea typeface="Open Sans" panose="020B0604020202020204" charset="0"/>
              <a:cs typeface="Open Sans" panose="020B0604020202020204" charset="0"/>
            </a:endParaRPr>
          </a:p>
          <a:p>
            <a:r>
              <a:rPr lang="pt-BR" sz="1400" dirty="0" err="1">
                <a:solidFill>
                  <a:schemeClr val="bg1"/>
                </a:solidFill>
                <a:latin typeface="Open Sans" panose="020B0604020202020204" charset="0"/>
                <a:ea typeface="Open Sans" panose="020B0604020202020204" charset="0"/>
                <a:cs typeface="Open Sans" panose="020B0604020202020204" charset="0"/>
              </a:rPr>
              <a:t>Lorem</a:t>
            </a:r>
            <a:r>
              <a:rPr lang="pt-BR" sz="1400" dirty="0">
                <a:solidFill>
                  <a:schemeClr val="bg1"/>
                </a:solidFill>
                <a:latin typeface="Open Sans" panose="020B0604020202020204" charset="0"/>
                <a:ea typeface="Open Sans" panose="020B0604020202020204" charset="0"/>
                <a:cs typeface="Open Sans" panose="020B0604020202020204" charset="0"/>
              </a:rPr>
              <a:t> Ipsum </a:t>
            </a:r>
            <a:r>
              <a:rPr lang="pt-BR" sz="1400" dirty="0" err="1">
                <a:solidFill>
                  <a:schemeClr val="bg1"/>
                </a:solidFill>
                <a:latin typeface="Open Sans" panose="020B0604020202020204" charset="0"/>
                <a:ea typeface="Open Sans" panose="020B0604020202020204" charset="0"/>
                <a:cs typeface="Open Sans" panose="020B0604020202020204" charset="0"/>
              </a:rPr>
              <a:t>dolor</a:t>
            </a:r>
            <a:r>
              <a:rPr lang="pt-BR" sz="1400" dirty="0">
                <a:solidFill>
                  <a:schemeClr val="bg1"/>
                </a:solidFill>
                <a:latin typeface="Open Sans" panose="020B0604020202020204" charset="0"/>
                <a:ea typeface="Open Sans" panose="020B0604020202020204" charset="0"/>
                <a:cs typeface="Open Sans" panose="020B0604020202020204" charset="0"/>
              </a:rPr>
              <a:t> </a:t>
            </a:r>
            <a:r>
              <a:rPr lang="pt-BR" sz="1400" dirty="0" err="1">
                <a:solidFill>
                  <a:schemeClr val="bg1"/>
                </a:solidFill>
                <a:latin typeface="Open Sans" panose="020B0604020202020204" charset="0"/>
                <a:ea typeface="Open Sans" panose="020B0604020202020204" charset="0"/>
                <a:cs typeface="Open Sans" panose="020B0604020202020204" charset="0"/>
              </a:rPr>
              <a:t>sit</a:t>
            </a:r>
            <a:r>
              <a:rPr lang="pt-BR" sz="1400" dirty="0">
                <a:solidFill>
                  <a:schemeClr val="bg1"/>
                </a:solidFill>
                <a:latin typeface="Open Sans" panose="020B0604020202020204" charset="0"/>
                <a:ea typeface="Open Sans" panose="020B0604020202020204" charset="0"/>
                <a:cs typeface="Open Sans" panose="020B0604020202020204" charset="0"/>
              </a:rPr>
              <a:t> </a:t>
            </a:r>
            <a:r>
              <a:rPr lang="pt-BR" sz="1400" dirty="0" err="1">
                <a:solidFill>
                  <a:schemeClr val="bg1"/>
                </a:solidFill>
                <a:latin typeface="Open Sans" panose="020B0604020202020204" charset="0"/>
                <a:ea typeface="Open Sans" panose="020B0604020202020204" charset="0"/>
                <a:cs typeface="Open Sans" panose="020B0604020202020204" charset="0"/>
              </a:rPr>
              <a:t>amet</a:t>
            </a:r>
            <a:endParaRPr lang="pt-BR" sz="1400" dirty="0">
              <a:solidFill>
                <a:schemeClr val="bg1"/>
              </a:solidFill>
              <a:latin typeface="Open Sans" panose="020B0604020202020204" charset="0"/>
              <a:ea typeface="Open Sans" panose="020B0604020202020204" charset="0"/>
              <a:cs typeface="Open Sans" panose="020B0604020202020204" charset="0"/>
            </a:endParaRPr>
          </a:p>
        </p:txBody>
      </p:sp>
      <p:sp>
        <p:nvSpPr>
          <p:cNvPr id="17" name="Retângulo 16">
            <a:extLst>
              <a:ext uri="{FF2B5EF4-FFF2-40B4-BE49-F238E27FC236}">
                <a16:creationId xmlns:a16="http://schemas.microsoft.com/office/drawing/2014/main" xmlns="" id="{E7608045-A8D1-44D8-9177-8B5DDC17C401}"/>
              </a:ext>
            </a:extLst>
          </p:cNvPr>
          <p:cNvSpPr/>
          <p:nvPr/>
        </p:nvSpPr>
        <p:spPr>
          <a:xfrm>
            <a:off x="1438864" y="831681"/>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pic>
        <p:nvPicPr>
          <p:cNvPr id="15" name="Imagem 14"/>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1232463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xmlns="" id="{E4FC6B1B-5797-4075-9743-B408E428F048}"/>
              </a:ext>
            </a:extLst>
          </p:cNvPr>
          <p:cNvSpPr/>
          <p:nvPr/>
        </p:nvSpPr>
        <p:spPr>
          <a:xfrm>
            <a:off x="527463" y="1777918"/>
            <a:ext cx="10071653" cy="1169551"/>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xmlns=""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8</a:t>
            </a:fld>
            <a:endParaRPr lang="pt-BR" dirty="0">
              <a:solidFill>
                <a:srgbClr val="6ADBD9"/>
              </a:solidFill>
            </a:endParaRPr>
          </a:p>
        </p:txBody>
      </p:sp>
      <p:sp>
        <p:nvSpPr>
          <p:cNvPr id="48" name="Pentágono 47">
            <a:extLst>
              <a:ext uri="{FF2B5EF4-FFF2-40B4-BE49-F238E27FC236}">
                <a16:creationId xmlns:a16="http://schemas.microsoft.com/office/drawing/2014/main" xmlns=""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 name="Google Shape;62;p13">
            <a:extLst>
              <a:ext uri="{FF2B5EF4-FFF2-40B4-BE49-F238E27FC236}">
                <a16:creationId xmlns:a16="http://schemas.microsoft.com/office/drawing/2014/main" xmlns=""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1" name="Retângulo 10">
            <a:extLst>
              <a:ext uri="{FF2B5EF4-FFF2-40B4-BE49-F238E27FC236}">
                <a16:creationId xmlns:a16="http://schemas.microsoft.com/office/drawing/2014/main" xmlns="" id="{6ED45C94-CFD5-4F91-9ED3-C3F6BE6296BE}"/>
              </a:ext>
            </a:extLst>
          </p:cNvPr>
          <p:cNvSpPr/>
          <p:nvPr/>
        </p:nvSpPr>
        <p:spPr>
          <a:xfrm>
            <a:off x="0" y="2830114"/>
            <a:ext cx="8037444" cy="2585323"/>
          </a:xfrm>
          <a:prstGeom prst="rect">
            <a:avLst/>
          </a:prstGeom>
        </p:spPr>
        <p:txBody>
          <a:bodyPr wrap="square">
            <a:spAutoFit/>
          </a:bodyPr>
          <a:lstStyle/>
          <a:p>
            <a:r>
              <a:rPr lang="da-DK" dirty="0">
                <a:solidFill>
                  <a:schemeClr val="accent4"/>
                </a:solidFill>
              </a:rPr>
              <a:t>Descrever a base de dados:</a:t>
            </a:r>
          </a:p>
          <a:p>
            <a:pPr marL="285750" indent="-285750">
              <a:buFontTx/>
              <a:buChar char="-"/>
            </a:pPr>
            <a:r>
              <a:rPr lang="da-DK" dirty="0">
                <a:solidFill>
                  <a:schemeClr val="accent4"/>
                </a:solidFill>
              </a:rPr>
              <a:t>Quantidade de tabelas/bases</a:t>
            </a:r>
          </a:p>
          <a:p>
            <a:pPr marL="285750" indent="-285750">
              <a:buFontTx/>
              <a:buChar char="-"/>
            </a:pPr>
            <a:r>
              <a:rPr lang="da-DK" dirty="0">
                <a:solidFill>
                  <a:schemeClr val="accent4"/>
                </a:solidFill>
              </a:rPr>
              <a:t>Quantidade de registros</a:t>
            </a:r>
          </a:p>
          <a:p>
            <a:pPr marL="285750" indent="-285750">
              <a:buFontTx/>
              <a:buChar char="-"/>
            </a:pPr>
            <a:r>
              <a:rPr lang="da-DK" dirty="0">
                <a:solidFill>
                  <a:schemeClr val="accent4"/>
                </a:solidFill>
              </a:rPr>
              <a:t>Quantidade de variáveis</a:t>
            </a:r>
          </a:p>
          <a:p>
            <a:pPr marL="285750" indent="-285750">
              <a:buFontTx/>
              <a:buChar char="-"/>
            </a:pPr>
            <a:r>
              <a:rPr lang="da-DK" dirty="0">
                <a:solidFill>
                  <a:schemeClr val="accent4"/>
                </a:solidFill>
              </a:rPr>
              <a:t>Período analisado</a:t>
            </a:r>
          </a:p>
          <a:p>
            <a:pPr marL="285750" indent="-285750">
              <a:buFontTx/>
              <a:buChar char="-"/>
            </a:pPr>
            <a:r>
              <a:rPr lang="da-DK" dirty="0">
                <a:solidFill>
                  <a:schemeClr val="accent4"/>
                </a:solidFill>
              </a:rPr>
              <a:t>Manipulações da base original</a:t>
            </a:r>
          </a:p>
          <a:p>
            <a:pPr marL="285750" indent="-285750">
              <a:buFontTx/>
              <a:buChar char="-"/>
            </a:pPr>
            <a:r>
              <a:rPr lang="da-DK" dirty="0">
                <a:solidFill>
                  <a:schemeClr val="accent4"/>
                </a:solidFill>
              </a:rPr>
              <a:t>Amostragem (caso tenha sido realizada)</a:t>
            </a:r>
          </a:p>
          <a:p>
            <a:pPr marL="285750" indent="-285750">
              <a:buFontTx/>
              <a:buChar char="-"/>
            </a:pPr>
            <a:r>
              <a:rPr lang="da-DK" dirty="0">
                <a:solidFill>
                  <a:schemeClr val="accent4"/>
                </a:solidFill>
              </a:rPr>
              <a:t>Outros detalhes que julgar importante para descrever a base de dados</a:t>
            </a:r>
          </a:p>
          <a:p>
            <a:pPr marL="285750" indent="-285750">
              <a:buFontTx/>
              <a:buChar char="-"/>
            </a:pPr>
            <a:endParaRPr lang="pt-BR" dirty="0">
              <a:solidFill>
                <a:schemeClr val="accent4"/>
              </a:solidFill>
            </a:endParaRPr>
          </a:p>
        </p:txBody>
      </p:sp>
      <p:sp>
        <p:nvSpPr>
          <p:cNvPr id="12" name="Espaço Reservado para Data 5">
            <a:extLst>
              <a:ext uri="{FF2B5EF4-FFF2-40B4-BE49-F238E27FC236}">
                <a16:creationId xmlns:a16="http://schemas.microsoft.com/office/drawing/2014/main" xmlns=""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9" name="Imagem 8"/>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xmlns=""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3.i. Base Original</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Tree>
    <p:extLst>
      <p:ext uri="{BB962C8B-B14F-4D97-AF65-F5344CB8AC3E}">
        <p14:creationId xmlns:p14="http://schemas.microsoft.com/office/powerpoint/2010/main" val="3743652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xmlns=""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3.ii. </a:t>
            </a:r>
            <a:r>
              <a:rPr lang="en-US" dirty="0" err="1">
                <a:solidFill>
                  <a:srgbClr val="434343"/>
                </a:solidFill>
                <a:latin typeface="Open Sans" panose="020B0604020202020204" charset="0"/>
                <a:ea typeface="Open Sans" panose="020B0604020202020204" charset="0"/>
                <a:cs typeface="Open Sans" panose="020B0604020202020204" charset="0"/>
              </a:rPr>
              <a:t>Filtros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47" name="Espaço Reservado para Número de Slide 4">
            <a:extLst>
              <a:ext uri="{FF2B5EF4-FFF2-40B4-BE49-F238E27FC236}">
                <a16:creationId xmlns:a16="http://schemas.microsoft.com/office/drawing/2014/main" xmlns=""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9</a:t>
            </a:fld>
            <a:endParaRPr lang="pt-BR" dirty="0">
              <a:solidFill>
                <a:srgbClr val="6ADBD9"/>
              </a:solidFill>
            </a:endParaRPr>
          </a:p>
        </p:txBody>
      </p:sp>
      <p:sp>
        <p:nvSpPr>
          <p:cNvPr id="48" name="Pentágono 47">
            <a:extLst>
              <a:ext uri="{FF2B5EF4-FFF2-40B4-BE49-F238E27FC236}">
                <a16:creationId xmlns:a16="http://schemas.microsoft.com/office/drawing/2014/main" xmlns=""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 name="Google Shape;62;p13">
            <a:extLst>
              <a:ext uri="{FF2B5EF4-FFF2-40B4-BE49-F238E27FC236}">
                <a16:creationId xmlns:a16="http://schemas.microsoft.com/office/drawing/2014/main" xmlns=""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4" name="Seta: para a Direita 3">
            <a:extLst>
              <a:ext uri="{FF2B5EF4-FFF2-40B4-BE49-F238E27FC236}">
                <a16:creationId xmlns:a16="http://schemas.microsoft.com/office/drawing/2014/main" xmlns="" id="{F7615716-0E2D-4473-883D-ECF83CC83869}"/>
              </a:ext>
            </a:extLst>
          </p:cNvPr>
          <p:cNvSpPr/>
          <p:nvPr/>
        </p:nvSpPr>
        <p:spPr>
          <a:xfrm>
            <a:off x="1073426" y="1126436"/>
            <a:ext cx="9410847" cy="1258991"/>
          </a:xfrm>
          <a:prstGeom prst="rightArrow">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eta: para a Direita 10">
            <a:extLst>
              <a:ext uri="{FF2B5EF4-FFF2-40B4-BE49-F238E27FC236}">
                <a16:creationId xmlns:a16="http://schemas.microsoft.com/office/drawing/2014/main" xmlns="" id="{2D7DF2C9-E5E2-42F5-9102-91E9C5F7E652}"/>
              </a:ext>
            </a:extLst>
          </p:cNvPr>
          <p:cNvSpPr/>
          <p:nvPr/>
        </p:nvSpPr>
        <p:spPr>
          <a:xfrm>
            <a:off x="3086135" y="1661928"/>
            <a:ext cx="7474337" cy="1258991"/>
          </a:xfrm>
          <a:prstGeom prst="rightArrow">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xmlns="" id="{E79D9137-65DE-4DD1-BA69-D6FA8B0C6A29}"/>
              </a:ext>
            </a:extLst>
          </p:cNvPr>
          <p:cNvSpPr/>
          <p:nvPr/>
        </p:nvSpPr>
        <p:spPr>
          <a:xfrm>
            <a:off x="4969565" y="2228474"/>
            <a:ext cx="5590908" cy="125899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a Direita 12">
            <a:extLst>
              <a:ext uri="{FF2B5EF4-FFF2-40B4-BE49-F238E27FC236}">
                <a16:creationId xmlns:a16="http://schemas.microsoft.com/office/drawing/2014/main" xmlns="" id="{16CCE95A-774C-4A36-B18A-E9D8B3E30EF7}"/>
              </a:ext>
            </a:extLst>
          </p:cNvPr>
          <p:cNvSpPr/>
          <p:nvPr/>
        </p:nvSpPr>
        <p:spPr>
          <a:xfrm>
            <a:off x="6801250" y="2761231"/>
            <a:ext cx="3885118" cy="125899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xmlns="" id="{BD0EC856-C53B-4740-AE92-4FEBBE821A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936" y="1446333"/>
            <a:ext cx="603549" cy="603549"/>
          </a:xfrm>
          <a:prstGeom prst="rect">
            <a:avLst/>
          </a:prstGeom>
        </p:spPr>
      </p:pic>
      <p:sp>
        <p:nvSpPr>
          <p:cNvPr id="8" name="Retângulo 7">
            <a:extLst>
              <a:ext uri="{FF2B5EF4-FFF2-40B4-BE49-F238E27FC236}">
                <a16:creationId xmlns:a16="http://schemas.microsoft.com/office/drawing/2014/main" xmlns="" id="{5ADC7EE4-1863-4C1C-8EA7-5780A0C25266}"/>
              </a:ext>
            </a:extLst>
          </p:cNvPr>
          <p:cNvSpPr/>
          <p:nvPr/>
        </p:nvSpPr>
        <p:spPr>
          <a:xfrm>
            <a:off x="1631527" y="1501885"/>
            <a:ext cx="2615011" cy="492443"/>
          </a:xfrm>
          <a:prstGeom prst="rect">
            <a:avLst/>
          </a:prstGeom>
        </p:spPr>
        <p:txBody>
          <a:bodyPr wrap="none">
            <a:spAutoFit/>
          </a:bodyPr>
          <a:lstStyle/>
          <a:p>
            <a:r>
              <a:rPr lang="da-DK" sz="1400" b="1" dirty="0">
                <a:solidFill>
                  <a:schemeClr val="bg1"/>
                </a:solidFill>
                <a:latin typeface="Open Sans" panose="020B0604020202020204" charset="0"/>
              </a:rPr>
              <a:t>Base Original </a:t>
            </a:r>
          </a:p>
          <a:p>
            <a:r>
              <a:rPr lang="pt-BR" sz="1200" dirty="0" err="1">
                <a:solidFill>
                  <a:schemeClr val="bg1"/>
                </a:solidFill>
              </a:rPr>
              <a:t>xxx.xxx.xxx</a:t>
            </a:r>
            <a:r>
              <a:rPr lang="pt-BR" sz="1200" dirty="0">
                <a:solidFill>
                  <a:schemeClr val="bg1"/>
                </a:solidFill>
              </a:rPr>
              <a:t> clientes/casos/observações</a:t>
            </a:r>
            <a:endParaRPr lang="pt-BR" sz="1400" dirty="0">
              <a:solidFill>
                <a:schemeClr val="bg1"/>
              </a:solidFill>
            </a:endParaRPr>
          </a:p>
        </p:txBody>
      </p:sp>
      <p:sp>
        <p:nvSpPr>
          <p:cNvPr id="19" name="Retângulo 18">
            <a:extLst>
              <a:ext uri="{FF2B5EF4-FFF2-40B4-BE49-F238E27FC236}">
                <a16:creationId xmlns:a16="http://schemas.microsoft.com/office/drawing/2014/main" xmlns="" id="{7B2D6916-06CD-4DB9-94D6-015099C6862E}"/>
              </a:ext>
            </a:extLst>
          </p:cNvPr>
          <p:cNvSpPr/>
          <p:nvPr/>
        </p:nvSpPr>
        <p:spPr>
          <a:xfrm>
            <a:off x="3655434" y="2014200"/>
            <a:ext cx="2694392" cy="492443"/>
          </a:xfrm>
          <a:prstGeom prst="rect">
            <a:avLst/>
          </a:prstGeom>
        </p:spPr>
        <p:txBody>
          <a:bodyPr wrap="none">
            <a:spAutoFit/>
          </a:bodyPr>
          <a:lstStyle/>
          <a:p>
            <a:r>
              <a:rPr lang="da-DK" sz="1400" b="1" dirty="0">
                <a:solidFill>
                  <a:schemeClr val="bg1"/>
                </a:solidFill>
                <a:latin typeface="Open Sans" panose="020B0604020202020204" charset="0"/>
              </a:rPr>
              <a:t>Filtro 1 – Exclusão de casos ....</a:t>
            </a:r>
          </a:p>
          <a:p>
            <a:r>
              <a:rPr lang="pt-BR" sz="1200" dirty="0" err="1">
                <a:solidFill>
                  <a:schemeClr val="bg1"/>
                </a:solidFill>
              </a:rPr>
              <a:t>xxx.xxx.xxx</a:t>
            </a:r>
            <a:r>
              <a:rPr lang="pt-BR" sz="1200" dirty="0">
                <a:solidFill>
                  <a:schemeClr val="bg1"/>
                </a:solidFill>
              </a:rPr>
              <a:t> clientes/casos/observações</a:t>
            </a:r>
            <a:endParaRPr lang="pt-BR" sz="1400" dirty="0">
              <a:solidFill>
                <a:schemeClr val="bg1"/>
              </a:solidFill>
            </a:endParaRPr>
          </a:p>
        </p:txBody>
      </p:sp>
      <p:pic>
        <p:nvPicPr>
          <p:cNvPr id="10" name="Imagem 9">
            <a:extLst>
              <a:ext uri="{FF2B5EF4-FFF2-40B4-BE49-F238E27FC236}">
                <a16:creationId xmlns:a16="http://schemas.microsoft.com/office/drawing/2014/main" xmlns="" id="{BAEB7347-1AFA-424B-9BB8-3BEEFCDB02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6136" y="1944005"/>
            <a:ext cx="667192" cy="667192"/>
          </a:xfrm>
          <a:prstGeom prst="rect">
            <a:avLst/>
          </a:prstGeom>
        </p:spPr>
      </p:pic>
      <p:pic>
        <p:nvPicPr>
          <p:cNvPr id="15" name="Imagem 14">
            <a:extLst>
              <a:ext uri="{FF2B5EF4-FFF2-40B4-BE49-F238E27FC236}">
                <a16:creationId xmlns:a16="http://schemas.microsoft.com/office/drawing/2014/main" xmlns="" id="{6D0CF7C0-B37C-4CB6-BF98-2F415ECB6F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7788" y="2487974"/>
            <a:ext cx="699323" cy="699323"/>
          </a:xfrm>
          <a:prstGeom prst="rect">
            <a:avLst/>
          </a:prstGeom>
        </p:spPr>
      </p:pic>
      <p:sp>
        <p:nvSpPr>
          <p:cNvPr id="23" name="Retângulo 22">
            <a:extLst>
              <a:ext uri="{FF2B5EF4-FFF2-40B4-BE49-F238E27FC236}">
                <a16:creationId xmlns:a16="http://schemas.microsoft.com/office/drawing/2014/main" xmlns="" id="{5700B7E6-9777-47C7-A160-CB202A7CF828}"/>
              </a:ext>
            </a:extLst>
          </p:cNvPr>
          <p:cNvSpPr/>
          <p:nvPr/>
        </p:nvSpPr>
        <p:spPr>
          <a:xfrm>
            <a:off x="5491208" y="2578560"/>
            <a:ext cx="2694392" cy="492443"/>
          </a:xfrm>
          <a:prstGeom prst="rect">
            <a:avLst/>
          </a:prstGeom>
        </p:spPr>
        <p:txBody>
          <a:bodyPr wrap="none">
            <a:spAutoFit/>
          </a:bodyPr>
          <a:lstStyle/>
          <a:p>
            <a:r>
              <a:rPr lang="da-DK" sz="1400" b="1" dirty="0">
                <a:solidFill>
                  <a:schemeClr val="bg1"/>
                </a:solidFill>
                <a:latin typeface="Open Sans" panose="020B0604020202020204" charset="0"/>
              </a:rPr>
              <a:t>Filtro 1 – Exclusão de casos ....</a:t>
            </a:r>
          </a:p>
          <a:p>
            <a:r>
              <a:rPr lang="pt-BR" sz="1200" dirty="0" err="1">
                <a:solidFill>
                  <a:schemeClr val="bg1"/>
                </a:solidFill>
              </a:rPr>
              <a:t>xxx.xxx.xxx</a:t>
            </a:r>
            <a:r>
              <a:rPr lang="pt-BR" sz="1200" dirty="0">
                <a:solidFill>
                  <a:schemeClr val="bg1"/>
                </a:solidFill>
              </a:rPr>
              <a:t> clientes/casos/observações</a:t>
            </a:r>
            <a:endParaRPr lang="pt-BR" sz="1400" dirty="0">
              <a:solidFill>
                <a:schemeClr val="bg1"/>
              </a:solidFill>
            </a:endParaRPr>
          </a:p>
        </p:txBody>
      </p:sp>
      <p:pic>
        <p:nvPicPr>
          <p:cNvPr id="22" name="Imagem 21">
            <a:extLst>
              <a:ext uri="{FF2B5EF4-FFF2-40B4-BE49-F238E27FC236}">
                <a16:creationId xmlns:a16="http://schemas.microsoft.com/office/drawing/2014/main" xmlns="" id="{EDE40FF9-315D-41F3-A825-84A10CA75E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8404" y="3103590"/>
            <a:ext cx="702774" cy="566547"/>
          </a:xfrm>
          <a:prstGeom prst="rect">
            <a:avLst/>
          </a:prstGeom>
        </p:spPr>
      </p:pic>
      <p:sp>
        <p:nvSpPr>
          <p:cNvPr id="26" name="Retângulo 25">
            <a:extLst>
              <a:ext uri="{FF2B5EF4-FFF2-40B4-BE49-F238E27FC236}">
                <a16:creationId xmlns:a16="http://schemas.microsoft.com/office/drawing/2014/main" xmlns="" id="{B5A3BABB-9133-4EDB-B005-22DBEBC2A342}"/>
              </a:ext>
            </a:extLst>
          </p:cNvPr>
          <p:cNvSpPr/>
          <p:nvPr/>
        </p:nvSpPr>
        <p:spPr>
          <a:xfrm>
            <a:off x="7552955" y="3114052"/>
            <a:ext cx="1497654" cy="492443"/>
          </a:xfrm>
          <a:prstGeom prst="rect">
            <a:avLst/>
          </a:prstGeom>
        </p:spPr>
        <p:txBody>
          <a:bodyPr wrap="none">
            <a:spAutoFit/>
          </a:bodyPr>
          <a:lstStyle/>
          <a:p>
            <a:r>
              <a:rPr lang="da-DK" sz="1400" b="1" dirty="0">
                <a:solidFill>
                  <a:schemeClr val="bg1"/>
                </a:solidFill>
                <a:latin typeface="Open Sans" panose="020B0604020202020204" charset="0"/>
              </a:rPr>
              <a:t>Base Final</a:t>
            </a:r>
          </a:p>
          <a:p>
            <a:r>
              <a:rPr lang="pt-BR" sz="1200" dirty="0" err="1">
                <a:solidFill>
                  <a:schemeClr val="bg1"/>
                </a:solidFill>
              </a:rPr>
              <a:t>xxx.xxx.xxx</a:t>
            </a:r>
            <a:r>
              <a:rPr lang="pt-BR" sz="1200" dirty="0">
                <a:solidFill>
                  <a:schemeClr val="bg1"/>
                </a:solidFill>
              </a:rPr>
              <a:t> clientes...</a:t>
            </a:r>
            <a:endParaRPr lang="pt-BR" sz="1400" dirty="0">
              <a:solidFill>
                <a:schemeClr val="bg1"/>
              </a:solidFill>
            </a:endParaRPr>
          </a:p>
        </p:txBody>
      </p:sp>
      <p:sp>
        <p:nvSpPr>
          <p:cNvPr id="27" name="Google Shape;115;p18">
            <a:extLst>
              <a:ext uri="{FF2B5EF4-FFF2-40B4-BE49-F238E27FC236}">
                <a16:creationId xmlns:a16="http://schemas.microsoft.com/office/drawing/2014/main" xmlns="" id="{9BF76CB2-7E2E-42E1-B9E6-9ECAE2616509}"/>
              </a:ext>
            </a:extLst>
          </p:cNvPr>
          <p:cNvSpPr txBox="1"/>
          <p:nvPr/>
        </p:nvSpPr>
        <p:spPr>
          <a:xfrm>
            <a:off x="1098711" y="2125632"/>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29" name="Google Shape;115;p18">
            <a:extLst>
              <a:ext uri="{FF2B5EF4-FFF2-40B4-BE49-F238E27FC236}">
                <a16:creationId xmlns:a16="http://schemas.microsoft.com/office/drawing/2014/main" xmlns="" id="{55710F79-C8B3-4897-ADCF-4E701F89C903}"/>
              </a:ext>
            </a:extLst>
          </p:cNvPr>
          <p:cNvSpPr txBox="1"/>
          <p:nvPr/>
        </p:nvSpPr>
        <p:spPr>
          <a:xfrm>
            <a:off x="3047819" y="2719161"/>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0" name="Google Shape;115;p18">
            <a:extLst>
              <a:ext uri="{FF2B5EF4-FFF2-40B4-BE49-F238E27FC236}">
                <a16:creationId xmlns:a16="http://schemas.microsoft.com/office/drawing/2014/main" xmlns="" id="{AF6AA49C-E984-4ED1-8587-CAE44EAD4ED2}"/>
              </a:ext>
            </a:extLst>
          </p:cNvPr>
          <p:cNvSpPr txBox="1"/>
          <p:nvPr/>
        </p:nvSpPr>
        <p:spPr>
          <a:xfrm>
            <a:off x="4996927" y="3289844"/>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1" name="Google Shape;115;p18">
            <a:extLst>
              <a:ext uri="{FF2B5EF4-FFF2-40B4-BE49-F238E27FC236}">
                <a16:creationId xmlns:a16="http://schemas.microsoft.com/office/drawing/2014/main" xmlns="" id="{74D060CE-8BD5-43B0-BEC1-53567B90E390}"/>
              </a:ext>
            </a:extLst>
          </p:cNvPr>
          <p:cNvSpPr txBox="1"/>
          <p:nvPr/>
        </p:nvSpPr>
        <p:spPr>
          <a:xfrm>
            <a:off x="6883139" y="3793933"/>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2" name="Retângulo 31">
            <a:extLst>
              <a:ext uri="{FF2B5EF4-FFF2-40B4-BE49-F238E27FC236}">
                <a16:creationId xmlns:a16="http://schemas.microsoft.com/office/drawing/2014/main" xmlns="" id="{731F59F1-F0FA-4E71-88B0-455ED1A15105}"/>
              </a:ext>
            </a:extLst>
          </p:cNvPr>
          <p:cNvSpPr/>
          <p:nvPr/>
        </p:nvSpPr>
        <p:spPr>
          <a:xfrm>
            <a:off x="-28953" y="5277236"/>
            <a:ext cx="5520116" cy="1200329"/>
          </a:xfrm>
          <a:prstGeom prst="rect">
            <a:avLst/>
          </a:prstGeom>
        </p:spPr>
        <p:txBody>
          <a:bodyPr wrap="square">
            <a:spAutoFit/>
          </a:bodyPr>
          <a:lstStyle/>
          <a:p>
            <a:r>
              <a:rPr lang="da-DK" dirty="0">
                <a:solidFill>
                  <a:schemeClr val="accent4"/>
                </a:solidFill>
              </a:rPr>
              <a:t>Caso a base tenha sido filtrada, descrever o processo de modificação da base de dados, da base original até a base final que será a base de análise</a:t>
            </a:r>
          </a:p>
          <a:p>
            <a:pPr marL="285750" indent="-285750">
              <a:buFontTx/>
              <a:buChar char="-"/>
            </a:pPr>
            <a:endParaRPr lang="pt-BR" dirty="0">
              <a:solidFill>
                <a:schemeClr val="accent4"/>
              </a:solidFill>
            </a:endParaRPr>
          </a:p>
        </p:txBody>
      </p:sp>
      <p:sp>
        <p:nvSpPr>
          <p:cNvPr id="33" name="Espaço Reservado para Data 5">
            <a:extLst>
              <a:ext uri="{FF2B5EF4-FFF2-40B4-BE49-F238E27FC236}">
                <a16:creationId xmlns:a16="http://schemas.microsoft.com/office/drawing/2014/main" xmlns="" id="{B04190FB-4732-4C70-A897-FFA84BA11FB1}"/>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4" name="Imagem 23"/>
          <p:cNvPicPr>
            <a:picLocks noChangeAspect="1"/>
          </p:cNvPicPr>
          <p:nvPr/>
        </p:nvPicPr>
        <p:blipFill rotWithShape="1">
          <a:blip r:embed="rId7"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217052254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1643</TotalTime>
  <Words>1993</Words>
  <Application>Microsoft Office PowerPoint</Application>
  <PresentationFormat>Personalizar</PresentationFormat>
  <Paragraphs>361</Paragraphs>
  <Slides>26</Slides>
  <Notes>1</Notes>
  <HiddenSlides>0</HiddenSlides>
  <MMClips>0</MMClips>
  <ScaleCrop>false</ScaleCrop>
  <HeadingPairs>
    <vt:vector size="4" baseType="variant">
      <vt:variant>
        <vt:lpstr>Tema</vt:lpstr>
      </vt:variant>
      <vt:variant>
        <vt:i4>2</vt:i4>
      </vt:variant>
      <vt:variant>
        <vt:lpstr>Títulos de slides</vt:lpstr>
      </vt:variant>
      <vt:variant>
        <vt:i4>26</vt:i4>
      </vt:variant>
    </vt:vector>
  </HeadingPairs>
  <TitlesOfParts>
    <vt:vector size="28" baseType="lpstr">
      <vt:lpstr>Tema do Office</vt:lpstr>
      <vt:lpstr>Simple Light</vt:lpstr>
      <vt:lpstr>Leia-me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karin</dc:creator>
  <cp:lastModifiedBy>Alessandra Montini</cp:lastModifiedBy>
  <cp:revision>275</cp:revision>
  <dcterms:created xsi:type="dcterms:W3CDTF">2020-04-08T18:00:12Z</dcterms:created>
  <dcterms:modified xsi:type="dcterms:W3CDTF">2020-04-22T22:07:23Z</dcterms:modified>
</cp:coreProperties>
</file>